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17"/>
  </p:notesMasterIdLst>
  <p:sldIdLst>
    <p:sldId id="257" r:id="rId5"/>
    <p:sldId id="258" r:id="rId6"/>
    <p:sldId id="279" r:id="rId7"/>
    <p:sldId id="263" r:id="rId8"/>
    <p:sldId id="274" r:id="rId9"/>
    <p:sldId id="262" r:id="rId10"/>
    <p:sldId id="273" r:id="rId11"/>
    <p:sldId id="275" r:id="rId12"/>
    <p:sldId id="278" r:id="rId13"/>
    <p:sldId id="277" r:id="rId14"/>
    <p:sldId id="276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0838C1-8770-4E81-A74F-7FC989260BAD}" v="89" dt="2025-06-11T03:05:16.3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52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udrey Matthews" userId="788a1f73-0f88-4617-9c0c-55bd7d35ef9e" providerId="ADAL" clId="{A50838C1-8770-4E81-A74F-7FC989260BAD}"/>
    <pc:docChg chg="undo custSel addSld modSld sldOrd">
      <pc:chgData name="Audrey Matthews" userId="788a1f73-0f88-4617-9c0c-55bd7d35ef9e" providerId="ADAL" clId="{A50838C1-8770-4E81-A74F-7FC989260BAD}" dt="2025-06-11T03:05:16.318" v="4914"/>
      <pc:docMkLst>
        <pc:docMk/>
      </pc:docMkLst>
      <pc:sldChg chg="addSp delSp modSp mod delAnim">
        <pc:chgData name="Audrey Matthews" userId="788a1f73-0f88-4617-9c0c-55bd7d35ef9e" providerId="ADAL" clId="{A50838C1-8770-4E81-A74F-7FC989260BAD}" dt="2025-06-11T03:02:30.397" v="4870" actId="1076"/>
        <pc:sldMkLst>
          <pc:docMk/>
          <pc:sldMk cId="3910892649" sldId="257"/>
        </pc:sldMkLst>
        <pc:spChg chg="mod">
          <ac:chgData name="Audrey Matthews" userId="788a1f73-0f88-4617-9c0c-55bd7d35ef9e" providerId="ADAL" clId="{A50838C1-8770-4E81-A74F-7FC989260BAD}" dt="2025-06-11T03:02:17.957" v="4867" actId="1076"/>
          <ac:spMkLst>
            <pc:docMk/>
            <pc:sldMk cId="3910892649" sldId="257"/>
            <ac:spMk id="2" creationId="{5C5B5DC9-D772-4207-2E85-FDAD4DD6980D}"/>
          </ac:spMkLst>
        </pc:spChg>
        <pc:spChg chg="del mod">
          <ac:chgData name="Audrey Matthews" userId="788a1f73-0f88-4617-9c0c-55bd7d35ef9e" providerId="ADAL" clId="{A50838C1-8770-4E81-A74F-7FC989260BAD}" dt="2025-06-11T03:02:04.816" v="4864" actId="478"/>
          <ac:spMkLst>
            <pc:docMk/>
            <pc:sldMk cId="3910892649" sldId="257"/>
            <ac:spMk id="3" creationId="{4C4C574D-75C7-F2B2-CBA2-3F819F6DFF08}"/>
          </ac:spMkLst>
        </pc:spChg>
        <pc:spChg chg="mod">
          <ac:chgData name="Audrey Matthews" userId="788a1f73-0f88-4617-9c0c-55bd7d35ef9e" providerId="ADAL" clId="{A50838C1-8770-4E81-A74F-7FC989260BAD}" dt="2025-06-10T01:19:12.093" v="3442"/>
          <ac:spMkLst>
            <pc:docMk/>
            <pc:sldMk cId="3910892649" sldId="257"/>
            <ac:spMk id="4" creationId="{CAACA475-35FB-8215-6CDC-132542E6D04D}"/>
          </ac:spMkLst>
        </pc:spChg>
        <pc:spChg chg="add del mod">
          <ac:chgData name="Audrey Matthews" userId="788a1f73-0f88-4617-9c0c-55bd7d35ef9e" providerId="ADAL" clId="{A50838C1-8770-4E81-A74F-7FC989260BAD}" dt="2025-06-05T15:32:45.005" v="2" actId="478"/>
          <ac:spMkLst>
            <pc:docMk/>
            <pc:sldMk cId="3910892649" sldId="257"/>
            <ac:spMk id="6" creationId="{98FEBEF0-579E-FD78-7B30-455C3446DBA7}"/>
          </ac:spMkLst>
        </pc:spChg>
        <pc:spChg chg="add mod">
          <ac:chgData name="Audrey Matthews" userId="788a1f73-0f88-4617-9c0c-55bd7d35ef9e" providerId="ADAL" clId="{A50838C1-8770-4E81-A74F-7FC989260BAD}" dt="2025-06-11T03:02:04.816" v="4864" actId="478"/>
          <ac:spMkLst>
            <pc:docMk/>
            <pc:sldMk cId="3910892649" sldId="257"/>
            <ac:spMk id="10" creationId="{DB110746-89B4-7650-50F8-92D3EC16C400}"/>
          </ac:spMkLst>
        </pc:spChg>
        <pc:picChg chg="mod">
          <ac:chgData name="Audrey Matthews" userId="788a1f73-0f88-4617-9c0c-55bd7d35ef9e" providerId="ADAL" clId="{A50838C1-8770-4E81-A74F-7FC989260BAD}" dt="2025-06-11T03:02:30.397" v="4870" actId="1076"/>
          <ac:picMkLst>
            <pc:docMk/>
            <pc:sldMk cId="3910892649" sldId="257"/>
            <ac:picMk id="5" creationId="{AC72816F-E9F3-9EE6-9276-D5BF7A25166E}"/>
          </ac:picMkLst>
        </pc:picChg>
        <pc:picChg chg="add del mod">
          <ac:chgData name="Audrey Matthews" userId="788a1f73-0f88-4617-9c0c-55bd7d35ef9e" providerId="ADAL" clId="{A50838C1-8770-4E81-A74F-7FC989260BAD}" dt="2025-06-11T03:02:23.475" v="4869" actId="478"/>
          <ac:picMkLst>
            <pc:docMk/>
            <pc:sldMk cId="3910892649" sldId="257"/>
            <ac:picMk id="7" creationId="{2DD59D06-FD5A-A442-0A2A-CF3C29948661}"/>
          </ac:picMkLst>
        </pc:picChg>
        <pc:picChg chg="add mod">
          <ac:chgData name="Audrey Matthews" userId="788a1f73-0f88-4617-9c0c-55bd7d35ef9e" providerId="ADAL" clId="{A50838C1-8770-4E81-A74F-7FC989260BAD}" dt="2025-06-11T03:02:14.503" v="4866" actId="1076"/>
          <ac:picMkLst>
            <pc:docMk/>
            <pc:sldMk cId="3910892649" sldId="257"/>
            <ac:picMk id="8" creationId="{8F6D9FF7-D3B3-86DD-109C-F74A9384D48C}"/>
          </ac:picMkLst>
        </pc:picChg>
      </pc:sldChg>
      <pc:sldChg chg="addSp delSp modSp mod">
        <pc:chgData name="Audrey Matthews" userId="788a1f73-0f88-4617-9c0c-55bd7d35ef9e" providerId="ADAL" clId="{A50838C1-8770-4E81-A74F-7FC989260BAD}" dt="2025-06-11T02:45:30.237" v="4550" actId="1076"/>
        <pc:sldMkLst>
          <pc:docMk/>
          <pc:sldMk cId="3747912028" sldId="258"/>
        </pc:sldMkLst>
        <pc:spChg chg="mod">
          <ac:chgData name="Audrey Matthews" userId="788a1f73-0f88-4617-9c0c-55bd7d35ef9e" providerId="ADAL" clId="{A50838C1-8770-4E81-A74F-7FC989260BAD}" dt="2025-06-11T02:41:43.902" v="4520" actId="1076"/>
          <ac:spMkLst>
            <pc:docMk/>
            <pc:sldMk cId="3747912028" sldId="258"/>
            <ac:spMk id="2" creationId="{D0343237-0AF5-A190-F849-102010C49426}"/>
          </ac:spMkLst>
        </pc:spChg>
        <pc:spChg chg="mod">
          <ac:chgData name="Audrey Matthews" userId="788a1f73-0f88-4617-9c0c-55bd7d35ef9e" providerId="ADAL" clId="{A50838C1-8770-4E81-A74F-7FC989260BAD}" dt="2025-06-11T02:41:25.452" v="4516" actId="1076"/>
          <ac:spMkLst>
            <pc:docMk/>
            <pc:sldMk cId="3747912028" sldId="258"/>
            <ac:spMk id="3" creationId="{32FA870D-C74E-8A82-FBF9-F723CB4EC8A7}"/>
          </ac:spMkLst>
        </pc:spChg>
        <pc:spChg chg="mod">
          <ac:chgData name="Audrey Matthews" userId="788a1f73-0f88-4617-9c0c-55bd7d35ef9e" providerId="ADAL" clId="{A50838C1-8770-4E81-A74F-7FC989260BAD}" dt="2025-06-10T01:19:12.093" v="3442"/>
          <ac:spMkLst>
            <pc:docMk/>
            <pc:sldMk cId="3747912028" sldId="258"/>
            <ac:spMk id="4" creationId="{D2C236C7-8F30-0523-1E73-7EE1A0F74137}"/>
          </ac:spMkLst>
        </pc:spChg>
        <pc:spChg chg="del mod">
          <ac:chgData name="Audrey Matthews" userId="788a1f73-0f88-4617-9c0c-55bd7d35ef9e" providerId="ADAL" clId="{A50838C1-8770-4E81-A74F-7FC989260BAD}" dt="2025-06-11T02:32:59.558" v="3759" actId="21"/>
          <ac:spMkLst>
            <pc:docMk/>
            <pc:sldMk cId="3747912028" sldId="258"/>
            <ac:spMk id="9" creationId="{FB02A244-2407-3EA0-7C40-74F400597EFF}"/>
          </ac:spMkLst>
        </pc:spChg>
        <pc:spChg chg="add del mod">
          <ac:chgData name="Audrey Matthews" userId="788a1f73-0f88-4617-9c0c-55bd7d35ef9e" providerId="ADAL" clId="{A50838C1-8770-4E81-A74F-7FC989260BAD}" dt="2025-06-11T02:38:52.312" v="4408" actId="478"/>
          <ac:spMkLst>
            <pc:docMk/>
            <pc:sldMk cId="3747912028" sldId="258"/>
            <ac:spMk id="11" creationId="{6739D3A5-2DC7-2B69-4C10-47D2631212C7}"/>
          </ac:spMkLst>
        </pc:spChg>
        <pc:spChg chg="add del mod">
          <ac:chgData name="Audrey Matthews" userId="788a1f73-0f88-4617-9c0c-55bd7d35ef9e" providerId="ADAL" clId="{A50838C1-8770-4E81-A74F-7FC989260BAD}" dt="2025-06-11T02:43:57.588" v="4534" actId="21"/>
          <ac:spMkLst>
            <pc:docMk/>
            <pc:sldMk cId="3747912028" sldId="258"/>
            <ac:spMk id="14" creationId="{5E59B5AA-F5F9-EA8C-C58E-51D32289AFBA}"/>
          </ac:spMkLst>
        </pc:spChg>
        <pc:spChg chg="add del mod">
          <ac:chgData name="Audrey Matthews" userId="788a1f73-0f88-4617-9c0c-55bd7d35ef9e" providerId="ADAL" clId="{A50838C1-8770-4E81-A74F-7FC989260BAD}" dt="2025-06-11T02:42:53.756" v="4525" actId="478"/>
          <ac:spMkLst>
            <pc:docMk/>
            <pc:sldMk cId="3747912028" sldId="258"/>
            <ac:spMk id="15" creationId="{12ED8368-96B1-0BFA-E11F-3B632D022753}"/>
          </ac:spMkLst>
        </pc:spChg>
        <pc:graphicFrameChg chg="add del mod modGraphic">
          <ac:chgData name="Audrey Matthews" userId="788a1f73-0f88-4617-9c0c-55bd7d35ef9e" providerId="ADAL" clId="{A50838C1-8770-4E81-A74F-7FC989260BAD}" dt="2025-06-11T02:39:15.920" v="4414" actId="21"/>
          <ac:graphicFrameMkLst>
            <pc:docMk/>
            <pc:sldMk cId="3747912028" sldId="258"/>
            <ac:graphicFrameMk id="12" creationId="{E843242A-166A-B08F-AFDA-A8BCDBDEAF87}"/>
          </ac:graphicFrameMkLst>
        </pc:graphicFrameChg>
        <pc:picChg chg="del mod">
          <ac:chgData name="Audrey Matthews" userId="788a1f73-0f88-4617-9c0c-55bd7d35ef9e" providerId="ADAL" clId="{A50838C1-8770-4E81-A74F-7FC989260BAD}" dt="2025-06-11T02:32:59.558" v="3759" actId="21"/>
          <ac:picMkLst>
            <pc:docMk/>
            <pc:sldMk cId="3747912028" sldId="258"/>
            <ac:picMk id="5" creationId="{5E684520-6A83-4258-C1F0-32F2D2A1455C}"/>
          </ac:picMkLst>
        </pc:picChg>
        <pc:picChg chg="del mod">
          <ac:chgData name="Audrey Matthews" userId="788a1f73-0f88-4617-9c0c-55bd7d35ef9e" providerId="ADAL" clId="{A50838C1-8770-4E81-A74F-7FC989260BAD}" dt="2025-06-11T02:32:59.558" v="3759" actId="21"/>
          <ac:picMkLst>
            <pc:docMk/>
            <pc:sldMk cId="3747912028" sldId="258"/>
            <ac:picMk id="6" creationId="{5190184D-3731-47A0-F3C4-CF62436DE371}"/>
          </ac:picMkLst>
        </pc:picChg>
        <pc:picChg chg="del">
          <ac:chgData name="Audrey Matthews" userId="788a1f73-0f88-4617-9c0c-55bd7d35ef9e" providerId="ADAL" clId="{A50838C1-8770-4E81-A74F-7FC989260BAD}" dt="2025-06-11T02:32:59.558" v="3759" actId="21"/>
          <ac:picMkLst>
            <pc:docMk/>
            <pc:sldMk cId="3747912028" sldId="258"/>
            <ac:picMk id="7" creationId="{CA44B0A2-F339-EE51-C38D-05E0F61501D8}"/>
          </ac:picMkLst>
        </pc:picChg>
        <pc:picChg chg="add mod">
          <ac:chgData name="Audrey Matthews" userId="788a1f73-0f88-4617-9c0c-55bd7d35ef9e" providerId="ADAL" clId="{A50838C1-8770-4E81-A74F-7FC989260BAD}" dt="2025-06-11T02:40:20.997" v="4441"/>
          <ac:picMkLst>
            <pc:docMk/>
            <pc:sldMk cId="3747912028" sldId="258"/>
            <ac:picMk id="13" creationId="{ADB29570-38FD-0C91-3430-66A432D9A53D}"/>
          </ac:picMkLst>
        </pc:picChg>
        <pc:picChg chg="add mod">
          <ac:chgData name="Audrey Matthews" userId="788a1f73-0f88-4617-9c0c-55bd7d35ef9e" providerId="ADAL" clId="{A50838C1-8770-4E81-A74F-7FC989260BAD}" dt="2025-06-11T02:45:21.678" v="4547" actId="1076"/>
          <ac:picMkLst>
            <pc:docMk/>
            <pc:sldMk cId="3747912028" sldId="258"/>
            <ac:picMk id="17" creationId="{CDAFB905-F023-DF87-7D9F-1076595152D5}"/>
          </ac:picMkLst>
        </pc:picChg>
        <pc:picChg chg="add mod">
          <ac:chgData name="Audrey Matthews" userId="788a1f73-0f88-4617-9c0c-55bd7d35ef9e" providerId="ADAL" clId="{A50838C1-8770-4E81-A74F-7FC989260BAD}" dt="2025-06-11T02:45:30.237" v="4550" actId="1076"/>
          <ac:picMkLst>
            <pc:docMk/>
            <pc:sldMk cId="3747912028" sldId="258"/>
            <ac:picMk id="19" creationId="{98F24998-D0FE-63CC-C1AC-BD95A606AABD}"/>
          </ac:picMkLst>
        </pc:picChg>
        <pc:picChg chg="add mod">
          <ac:chgData name="Audrey Matthews" userId="788a1f73-0f88-4617-9c0c-55bd7d35ef9e" providerId="ADAL" clId="{A50838C1-8770-4E81-A74F-7FC989260BAD}" dt="2025-06-11T02:45:26.144" v="4549" actId="1076"/>
          <ac:picMkLst>
            <pc:docMk/>
            <pc:sldMk cId="3747912028" sldId="258"/>
            <ac:picMk id="21" creationId="{21B7B590-6F0C-57F4-2F8A-B2BFAB8ACC2A}"/>
          </ac:picMkLst>
        </pc:picChg>
        <pc:cxnChg chg="del mod">
          <ac:chgData name="Audrey Matthews" userId="788a1f73-0f88-4617-9c0c-55bd7d35ef9e" providerId="ADAL" clId="{A50838C1-8770-4E81-A74F-7FC989260BAD}" dt="2025-06-11T02:32:59.558" v="3759" actId="21"/>
          <ac:cxnSpMkLst>
            <pc:docMk/>
            <pc:sldMk cId="3747912028" sldId="258"/>
            <ac:cxnSpMk id="8" creationId="{A3727387-19A3-6406-0147-F0F88D310F5E}"/>
          </ac:cxnSpMkLst>
        </pc:cxnChg>
      </pc:sldChg>
      <pc:sldChg chg="addSp delSp modSp mod modNotesTx">
        <pc:chgData name="Audrey Matthews" userId="788a1f73-0f88-4617-9c0c-55bd7d35ef9e" providerId="ADAL" clId="{A50838C1-8770-4E81-A74F-7FC989260BAD}" dt="2025-06-11T03:05:04.552" v="4908"/>
        <pc:sldMkLst>
          <pc:docMk/>
          <pc:sldMk cId="1110527968" sldId="262"/>
        </pc:sldMkLst>
        <pc:spChg chg="mod">
          <ac:chgData name="Audrey Matthews" userId="788a1f73-0f88-4617-9c0c-55bd7d35ef9e" providerId="ADAL" clId="{A50838C1-8770-4E81-A74F-7FC989260BAD}" dt="2025-06-10T16:20:17.050" v="3694" actId="2711"/>
          <ac:spMkLst>
            <pc:docMk/>
            <pc:sldMk cId="1110527968" sldId="262"/>
            <ac:spMk id="2" creationId="{76302F6F-87B1-BBF6-F2A4-93B9FDC628E5}"/>
          </ac:spMkLst>
        </pc:spChg>
        <pc:spChg chg="mod">
          <ac:chgData name="Audrey Matthews" userId="788a1f73-0f88-4617-9c0c-55bd7d35ef9e" providerId="ADAL" clId="{A50838C1-8770-4E81-A74F-7FC989260BAD}" dt="2025-06-10T00:48:13.825" v="1366" actId="1076"/>
          <ac:spMkLst>
            <pc:docMk/>
            <pc:sldMk cId="1110527968" sldId="262"/>
            <ac:spMk id="4" creationId="{58E5AED3-19FD-26CE-0302-996C8E51F346}"/>
          </ac:spMkLst>
        </pc:spChg>
        <pc:spChg chg="mod">
          <ac:chgData name="Audrey Matthews" userId="788a1f73-0f88-4617-9c0c-55bd7d35ef9e" providerId="ADAL" clId="{A50838C1-8770-4E81-A74F-7FC989260BAD}" dt="2025-06-10T01:19:12.093" v="3442"/>
          <ac:spMkLst>
            <pc:docMk/>
            <pc:sldMk cId="1110527968" sldId="262"/>
            <ac:spMk id="5" creationId="{032D0652-06B9-F9C1-CA37-5BF523B7BF2B}"/>
          </ac:spMkLst>
        </pc:spChg>
        <pc:spChg chg="add del mod">
          <ac:chgData name="Audrey Matthews" userId="788a1f73-0f88-4617-9c0c-55bd7d35ef9e" providerId="ADAL" clId="{A50838C1-8770-4E81-A74F-7FC989260BAD}" dt="2025-06-10T00:41:56.760" v="935"/>
          <ac:spMkLst>
            <pc:docMk/>
            <pc:sldMk cId="1110527968" sldId="262"/>
            <ac:spMk id="7" creationId="{63718175-0CF8-28DA-9E2E-822FEAD49195}"/>
          </ac:spMkLst>
        </pc:spChg>
        <pc:spChg chg="add del mod">
          <ac:chgData name="Audrey Matthews" userId="788a1f73-0f88-4617-9c0c-55bd7d35ef9e" providerId="ADAL" clId="{A50838C1-8770-4E81-A74F-7FC989260BAD}" dt="2025-06-10T00:42:11.606" v="938"/>
          <ac:spMkLst>
            <pc:docMk/>
            <pc:sldMk cId="1110527968" sldId="262"/>
            <ac:spMk id="8" creationId="{4FDB1ACE-90E2-5A16-FD3C-7DF91DABF978}"/>
          </ac:spMkLst>
        </pc:spChg>
        <pc:spChg chg="add mod">
          <ac:chgData name="Audrey Matthews" userId="788a1f73-0f88-4617-9c0c-55bd7d35ef9e" providerId="ADAL" clId="{A50838C1-8770-4E81-A74F-7FC989260BAD}" dt="2025-06-10T16:21:23.314" v="3719" actId="1076"/>
          <ac:spMkLst>
            <pc:docMk/>
            <pc:sldMk cId="1110527968" sldId="262"/>
            <ac:spMk id="9" creationId="{8F08B228-4573-DF04-FF36-07C0D75ED6B1}"/>
          </ac:spMkLst>
        </pc:spChg>
        <pc:spChg chg="add mod">
          <ac:chgData name="Audrey Matthews" userId="788a1f73-0f88-4617-9c0c-55bd7d35ef9e" providerId="ADAL" clId="{A50838C1-8770-4E81-A74F-7FC989260BAD}" dt="2025-06-10T16:21:21.108" v="3718" actId="1076"/>
          <ac:spMkLst>
            <pc:docMk/>
            <pc:sldMk cId="1110527968" sldId="262"/>
            <ac:spMk id="10" creationId="{1FD7E70B-B0D4-0DE2-7AFD-E483762CEC47}"/>
          </ac:spMkLst>
        </pc:spChg>
        <pc:spChg chg="add mod">
          <ac:chgData name="Audrey Matthews" userId="788a1f73-0f88-4617-9c0c-55bd7d35ef9e" providerId="ADAL" clId="{A50838C1-8770-4E81-A74F-7FC989260BAD}" dt="2025-06-10T16:21:12.808" v="3717" actId="20577"/>
          <ac:spMkLst>
            <pc:docMk/>
            <pc:sldMk cId="1110527968" sldId="262"/>
            <ac:spMk id="12" creationId="{2FB8904F-E7E1-A397-94EE-0AE28DCD2880}"/>
          </ac:spMkLst>
        </pc:spChg>
        <pc:spChg chg="add mod">
          <ac:chgData name="Audrey Matthews" userId="788a1f73-0f88-4617-9c0c-55bd7d35ef9e" providerId="ADAL" clId="{A50838C1-8770-4E81-A74F-7FC989260BAD}" dt="2025-06-11T03:05:04.552" v="4908"/>
          <ac:spMkLst>
            <pc:docMk/>
            <pc:sldMk cId="1110527968" sldId="262"/>
            <ac:spMk id="13" creationId="{6289B701-AEA1-11B1-8BA4-E278DE1D7EF0}"/>
          </ac:spMkLst>
        </pc:spChg>
        <pc:graphicFrameChg chg="mod modGraphic">
          <ac:chgData name="Audrey Matthews" userId="788a1f73-0f88-4617-9c0c-55bd7d35ef9e" providerId="ADAL" clId="{A50838C1-8770-4E81-A74F-7FC989260BAD}" dt="2025-06-11T02:58:49.678" v="4830" actId="2711"/>
          <ac:graphicFrameMkLst>
            <pc:docMk/>
            <pc:sldMk cId="1110527968" sldId="262"/>
            <ac:graphicFrameMk id="3" creationId="{F8818CA6-6C96-D7D7-B8DB-46927A037E7A}"/>
          </ac:graphicFrameMkLst>
        </pc:graphicFrameChg>
        <pc:picChg chg="ord">
          <ac:chgData name="Audrey Matthews" userId="788a1f73-0f88-4617-9c0c-55bd7d35ef9e" providerId="ADAL" clId="{A50838C1-8770-4E81-A74F-7FC989260BAD}" dt="2025-06-10T16:20:51.347" v="3700" actId="166"/>
          <ac:picMkLst>
            <pc:docMk/>
            <pc:sldMk cId="1110527968" sldId="262"/>
            <ac:picMk id="6" creationId="{94BF8E86-FE11-5A22-7874-FEB904ED4ADF}"/>
          </ac:picMkLst>
        </pc:picChg>
      </pc:sldChg>
      <pc:sldChg chg="addSp modSp mod ord">
        <pc:chgData name="Audrey Matthews" userId="788a1f73-0f88-4617-9c0c-55bd7d35ef9e" providerId="ADAL" clId="{A50838C1-8770-4E81-A74F-7FC989260BAD}" dt="2025-06-11T02:46:06.796" v="4554" actId="1076"/>
        <pc:sldMkLst>
          <pc:docMk/>
          <pc:sldMk cId="1489696213" sldId="263"/>
        </pc:sldMkLst>
        <pc:spChg chg="mod">
          <ac:chgData name="Audrey Matthews" userId="788a1f73-0f88-4617-9c0c-55bd7d35ef9e" providerId="ADAL" clId="{A50838C1-8770-4E81-A74F-7FC989260BAD}" dt="2025-06-11T02:32:06.066" v="3749" actId="1076"/>
          <ac:spMkLst>
            <pc:docMk/>
            <pc:sldMk cId="1489696213" sldId="263"/>
            <ac:spMk id="2" creationId="{93B18FA1-EE0B-061E-C9D8-C32BE7303CC7}"/>
          </ac:spMkLst>
        </pc:spChg>
        <pc:spChg chg="add mod">
          <ac:chgData name="Audrey Matthews" userId="788a1f73-0f88-4617-9c0c-55bd7d35ef9e" providerId="ADAL" clId="{A50838C1-8770-4E81-A74F-7FC989260BAD}" dt="2025-06-11T02:46:06.796" v="4554" actId="1076"/>
          <ac:spMkLst>
            <pc:docMk/>
            <pc:sldMk cId="1489696213" sldId="263"/>
            <ac:spMk id="14" creationId="{5E59B5AA-F5F9-EA8C-C58E-51D32289AFBA}"/>
          </ac:spMkLst>
        </pc:spChg>
        <pc:graphicFrameChg chg="mod modGraphic">
          <ac:chgData name="Audrey Matthews" userId="788a1f73-0f88-4617-9c0c-55bd7d35ef9e" providerId="ADAL" clId="{A50838C1-8770-4E81-A74F-7FC989260BAD}" dt="2025-06-11T02:45:49.478" v="4551" actId="1076"/>
          <ac:graphicFrameMkLst>
            <pc:docMk/>
            <pc:sldMk cId="1489696213" sldId="263"/>
            <ac:graphicFrameMk id="5" creationId="{74D069AE-72B5-AA7D-2608-5739BFE6295B}"/>
          </ac:graphicFrameMkLst>
        </pc:graphicFrameChg>
      </pc:sldChg>
      <pc:sldChg chg="addSp modSp mod">
        <pc:chgData name="Audrey Matthews" userId="788a1f73-0f88-4617-9c0c-55bd7d35ef9e" providerId="ADAL" clId="{A50838C1-8770-4E81-A74F-7FC989260BAD}" dt="2025-06-11T03:05:16.318" v="4914"/>
        <pc:sldMkLst>
          <pc:docMk/>
          <pc:sldMk cId="2782643710" sldId="272"/>
        </pc:sldMkLst>
        <pc:spChg chg="mod">
          <ac:chgData name="Audrey Matthews" userId="788a1f73-0f88-4617-9c0c-55bd7d35ef9e" providerId="ADAL" clId="{A50838C1-8770-4E81-A74F-7FC989260BAD}" dt="2025-06-11T03:00:39.653" v="4853" actId="2711"/>
          <ac:spMkLst>
            <pc:docMk/>
            <pc:sldMk cId="2782643710" sldId="272"/>
            <ac:spMk id="2" creationId="{93B18FA1-EE0B-061E-C9D8-C32BE7303CC7}"/>
          </ac:spMkLst>
        </pc:spChg>
        <pc:spChg chg="add mod">
          <ac:chgData name="Audrey Matthews" userId="788a1f73-0f88-4617-9c0c-55bd7d35ef9e" providerId="ADAL" clId="{A50838C1-8770-4E81-A74F-7FC989260BAD}" dt="2025-06-11T03:05:16.318" v="4914"/>
          <ac:spMkLst>
            <pc:docMk/>
            <pc:sldMk cId="2782643710" sldId="272"/>
            <ac:spMk id="3" creationId="{7568A207-4DA8-4E71-C84B-DA2CCCF4AD91}"/>
          </ac:spMkLst>
        </pc:spChg>
      </pc:sldChg>
      <pc:sldChg chg="addSp modSp mod">
        <pc:chgData name="Audrey Matthews" userId="788a1f73-0f88-4617-9c0c-55bd7d35ef9e" providerId="ADAL" clId="{A50838C1-8770-4E81-A74F-7FC989260BAD}" dt="2025-06-11T03:05:06.700" v="4909"/>
        <pc:sldMkLst>
          <pc:docMk/>
          <pc:sldMk cId="2987360085" sldId="273"/>
        </pc:sldMkLst>
        <pc:spChg chg="mod">
          <ac:chgData name="Audrey Matthews" userId="788a1f73-0f88-4617-9c0c-55bd7d35ef9e" providerId="ADAL" clId="{A50838C1-8770-4E81-A74F-7FC989260BAD}" dt="2025-06-11T02:46:54.481" v="4567" actId="2711"/>
          <ac:spMkLst>
            <pc:docMk/>
            <pc:sldMk cId="2987360085" sldId="273"/>
            <ac:spMk id="2" creationId="{0FE576D2-B737-5D27-CAB3-A9EB4A03F280}"/>
          </ac:spMkLst>
        </pc:spChg>
        <pc:spChg chg="mod">
          <ac:chgData name="Audrey Matthews" userId="788a1f73-0f88-4617-9c0c-55bd7d35ef9e" providerId="ADAL" clId="{A50838C1-8770-4E81-A74F-7FC989260BAD}" dt="2025-06-11T02:48:04.164" v="4610" actId="20577"/>
          <ac:spMkLst>
            <pc:docMk/>
            <pc:sldMk cId="2987360085" sldId="273"/>
            <ac:spMk id="3" creationId="{D0FE01F6-2DB5-FA60-12D1-E7B20D77BA80}"/>
          </ac:spMkLst>
        </pc:spChg>
        <pc:spChg chg="add mod">
          <ac:chgData name="Audrey Matthews" userId="788a1f73-0f88-4617-9c0c-55bd7d35ef9e" providerId="ADAL" clId="{A50838C1-8770-4E81-A74F-7FC989260BAD}" dt="2025-06-11T03:05:06.700" v="4909"/>
          <ac:spMkLst>
            <pc:docMk/>
            <pc:sldMk cId="2987360085" sldId="273"/>
            <ac:spMk id="5" creationId="{6A272FDC-C352-3AF0-641C-A3D498722091}"/>
          </ac:spMkLst>
        </pc:spChg>
        <pc:picChg chg="add mod">
          <ac:chgData name="Audrey Matthews" userId="788a1f73-0f88-4617-9c0c-55bd7d35ef9e" providerId="ADAL" clId="{A50838C1-8770-4E81-A74F-7FC989260BAD}" dt="2025-06-11T03:01:33.705" v="4858"/>
          <ac:picMkLst>
            <pc:docMk/>
            <pc:sldMk cId="2987360085" sldId="273"/>
            <ac:picMk id="4" creationId="{289A5BFE-D9E7-0896-8AA2-45044FFE989B}"/>
          </ac:picMkLst>
        </pc:picChg>
      </pc:sldChg>
      <pc:sldChg chg="addSp delSp modSp mod">
        <pc:chgData name="Audrey Matthews" userId="788a1f73-0f88-4617-9c0c-55bd7d35ef9e" providerId="ADAL" clId="{A50838C1-8770-4E81-A74F-7FC989260BAD}" dt="2025-06-11T03:05:01.094" v="4906"/>
        <pc:sldMkLst>
          <pc:docMk/>
          <pc:sldMk cId="3814435729" sldId="274"/>
        </pc:sldMkLst>
        <pc:spChg chg="mod">
          <ac:chgData name="Audrey Matthews" userId="788a1f73-0f88-4617-9c0c-55bd7d35ef9e" providerId="ADAL" clId="{A50838C1-8770-4E81-A74F-7FC989260BAD}" dt="2025-06-11T02:32:43.177" v="3758" actId="2711"/>
          <ac:spMkLst>
            <pc:docMk/>
            <pc:sldMk cId="3814435729" sldId="274"/>
            <ac:spMk id="2" creationId="{4F621AAB-0D6C-6ED0-472A-EBDD81085628}"/>
          </ac:spMkLst>
        </pc:spChg>
        <pc:spChg chg="mod">
          <ac:chgData name="Audrey Matthews" userId="788a1f73-0f88-4617-9c0c-55bd7d35ef9e" providerId="ADAL" clId="{A50838C1-8770-4E81-A74F-7FC989260BAD}" dt="2025-06-11T02:46:37.205" v="4566" actId="113"/>
          <ac:spMkLst>
            <pc:docMk/>
            <pc:sldMk cId="3814435729" sldId="274"/>
            <ac:spMk id="3" creationId="{399F0D74-C4E6-1154-DE33-7A3FF29398E3}"/>
          </ac:spMkLst>
        </pc:spChg>
        <pc:spChg chg="add mod">
          <ac:chgData name="Audrey Matthews" userId="788a1f73-0f88-4617-9c0c-55bd7d35ef9e" providerId="ADAL" clId="{A50838C1-8770-4E81-A74F-7FC989260BAD}" dt="2025-06-11T02:33:01.554" v="3760"/>
          <ac:spMkLst>
            <pc:docMk/>
            <pc:sldMk cId="3814435729" sldId="274"/>
            <ac:spMk id="11" creationId="{FB02A244-2407-3EA0-7C40-74F400597EFF}"/>
          </ac:spMkLst>
        </pc:spChg>
        <pc:spChg chg="add mod">
          <ac:chgData name="Audrey Matthews" userId="788a1f73-0f88-4617-9c0c-55bd7d35ef9e" providerId="ADAL" clId="{A50838C1-8770-4E81-A74F-7FC989260BAD}" dt="2025-06-11T03:05:01.094" v="4906"/>
          <ac:spMkLst>
            <pc:docMk/>
            <pc:sldMk cId="3814435729" sldId="274"/>
            <ac:spMk id="12" creationId="{C5632CA6-5AD3-52E1-1B5C-F4A9F11F37D7}"/>
          </ac:spMkLst>
        </pc:spChg>
        <pc:picChg chg="add del">
          <ac:chgData name="Audrey Matthews" userId="788a1f73-0f88-4617-9c0c-55bd7d35ef9e" providerId="ADAL" clId="{A50838C1-8770-4E81-A74F-7FC989260BAD}" dt="2025-06-10T01:02:39.897" v="2244" actId="478"/>
          <ac:picMkLst>
            <pc:docMk/>
            <pc:sldMk cId="3814435729" sldId="274"/>
            <ac:picMk id="5" creationId="{7F6EE52F-004B-FA4A-2529-407D1655C464}"/>
          </ac:picMkLst>
        </pc:picChg>
        <pc:picChg chg="add mod">
          <ac:chgData name="Audrey Matthews" userId="788a1f73-0f88-4617-9c0c-55bd7d35ef9e" providerId="ADAL" clId="{A50838C1-8770-4E81-A74F-7FC989260BAD}" dt="2025-06-10T01:15:26.897" v="3431"/>
          <ac:picMkLst>
            <pc:docMk/>
            <pc:sldMk cId="3814435729" sldId="274"/>
            <ac:picMk id="6" creationId="{C8D92AC4-4E3F-B69C-A4E8-345D00C94D70}"/>
          </ac:picMkLst>
        </pc:picChg>
        <pc:picChg chg="add mod">
          <ac:chgData name="Audrey Matthews" userId="788a1f73-0f88-4617-9c0c-55bd7d35ef9e" providerId="ADAL" clId="{A50838C1-8770-4E81-A74F-7FC989260BAD}" dt="2025-06-11T02:33:01.554" v="3760"/>
          <ac:picMkLst>
            <pc:docMk/>
            <pc:sldMk cId="3814435729" sldId="274"/>
            <ac:picMk id="7" creationId="{CA44B0A2-F339-EE51-C38D-05E0F61501D8}"/>
          </ac:picMkLst>
        </pc:picChg>
        <pc:picChg chg="add mod">
          <ac:chgData name="Audrey Matthews" userId="788a1f73-0f88-4617-9c0c-55bd7d35ef9e" providerId="ADAL" clId="{A50838C1-8770-4E81-A74F-7FC989260BAD}" dt="2025-06-11T02:33:15.699" v="3764" actId="1076"/>
          <ac:picMkLst>
            <pc:docMk/>
            <pc:sldMk cId="3814435729" sldId="274"/>
            <ac:picMk id="8" creationId="{5E684520-6A83-4258-C1F0-32F2D2A1455C}"/>
          </ac:picMkLst>
        </pc:picChg>
        <pc:picChg chg="add mod">
          <ac:chgData name="Audrey Matthews" userId="788a1f73-0f88-4617-9c0c-55bd7d35ef9e" providerId="ADAL" clId="{A50838C1-8770-4E81-A74F-7FC989260BAD}" dt="2025-06-11T02:33:13.937" v="3763" actId="1076"/>
          <ac:picMkLst>
            <pc:docMk/>
            <pc:sldMk cId="3814435729" sldId="274"/>
            <ac:picMk id="9" creationId="{5190184D-3731-47A0-F3C4-CF62436DE371}"/>
          </ac:picMkLst>
        </pc:picChg>
        <pc:cxnChg chg="add mod">
          <ac:chgData name="Audrey Matthews" userId="788a1f73-0f88-4617-9c0c-55bd7d35ef9e" providerId="ADAL" clId="{A50838C1-8770-4E81-A74F-7FC989260BAD}" dt="2025-06-11T02:33:01.554" v="3760"/>
          <ac:cxnSpMkLst>
            <pc:docMk/>
            <pc:sldMk cId="3814435729" sldId="274"/>
            <ac:cxnSpMk id="10" creationId="{A3727387-19A3-6406-0147-F0F88D310F5E}"/>
          </ac:cxnSpMkLst>
        </pc:cxnChg>
      </pc:sldChg>
      <pc:sldChg chg="addSp delSp modSp mod setBg">
        <pc:chgData name="Audrey Matthews" userId="788a1f73-0f88-4617-9c0c-55bd7d35ef9e" providerId="ADAL" clId="{A50838C1-8770-4E81-A74F-7FC989260BAD}" dt="2025-06-11T03:05:09.276" v="4910"/>
        <pc:sldMkLst>
          <pc:docMk/>
          <pc:sldMk cId="544556285" sldId="275"/>
        </pc:sldMkLst>
        <pc:spChg chg="mod">
          <ac:chgData name="Audrey Matthews" userId="788a1f73-0f88-4617-9c0c-55bd7d35ef9e" providerId="ADAL" clId="{A50838C1-8770-4E81-A74F-7FC989260BAD}" dt="2025-06-11T03:04:30.751" v="4905" actId="26606"/>
          <ac:spMkLst>
            <pc:docMk/>
            <pc:sldMk cId="544556285" sldId="275"/>
            <ac:spMk id="2" creationId="{AC721C07-B20C-8981-1F9E-E9A7A659891C}"/>
          </ac:spMkLst>
        </pc:spChg>
        <pc:spChg chg="add del mod">
          <ac:chgData name="Audrey Matthews" userId="788a1f73-0f88-4617-9c0c-55bd7d35ef9e" providerId="ADAL" clId="{A50838C1-8770-4E81-A74F-7FC989260BAD}" dt="2025-06-11T03:04:30.751" v="4905" actId="26606"/>
          <ac:spMkLst>
            <pc:docMk/>
            <pc:sldMk cId="544556285" sldId="275"/>
            <ac:spMk id="3" creationId="{CA96AA47-8D09-71BB-4A29-1EBF860EADC4}"/>
          </ac:spMkLst>
        </pc:spChg>
        <pc:spChg chg="add mod">
          <ac:chgData name="Audrey Matthews" userId="788a1f73-0f88-4617-9c0c-55bd7d35ef9e" providerId="ADAL" clId="{A50838C1-8770-4E81-A74F-7FC989260BAD}" dt="2025-06-11T03:05:09.276" v="4910"/>
          <ac:spMkLst>
            <pc:docMk/>
            <pc:sldMk cId="544556285" sldId="275"/>
            <ac:spMk id="5" creationId="{94B3E5D9-C188-19B1-92EF-5986097643AE}"/>
          </ac:spMkLst>
        </pc:spChg>
        <pc:spChg chg="add del">
          <ac:chgData name="Audrey Matthews" userId="788a1f73-0f88-4617-9c0c-55bd7d35ef9e" providerId="ADAL" clId="{A50838C1-8770-4E81-A74F-7FC989260BAD}" dt="2025-06-11T03:04:30.751" v="4905" actId="26606"/>
          <ac:spMkLst>
            <pc:docMk/>
            <pc:sldMk cId="544556285" sldId="275"/>
            <ac:spMk id="10" creationId="{345A976A-8DE3-4B67-B94B-2044FDD12899}"/>
          </ac:spMkLst>
        </pc:spChg>
        <pc:spChg chg="add del">
          <ac:chgData name="Audrey Matthews" userId="788a1f73-0f88-4617-9c0c-55bd7d35ef9e" providerId="ADAL" clId="{A50838C1-8770-4E81-A74F-7FC989260BAD}" dt="2025-06-11T03:04:30.751" v="4905" actId="26606"/>
          <ac:spMkLst>
            <pc:docMk/>
            <pc:sldMk cId="544556285" sldId="275"/>
            <ac:spMk id="12" creationId="{6EAAA1B9-2DDB-49C9-A037-A523D2F13C15}"/>
          </ac:spMkLst>
        </pc:spChg>
        <pc:grpChg chg="add del">
          <ac:chgData name="Audrey Matthews" userId="788a1f73-0f88-4617-9c0c-55bd7d35ef9e" providerId="ADAL" clId="{A50838C1-8770-4E81-A74F-7FC989260BAD}" dt="2025-06-11T03:04:30.751" v="4905" actId="26606"/>
          <ac:grpSpMkLst>
            <pc:docMk/>
            <pc:sldMk cId="544556285" sldId="275"/>
            <ac:grpSpMk id="14" creationId="{B441F8D5-EBCE-4FB9-91A9-3425971C1F99}"/>
          </ac:grpSpMkLst>
        </pc:grpChg>
        <pc:grpChg chg="add del">
          <ac:chgData name="Audrey Matthews" userId="788a1f73-0f88-4617-9c0c-55bd7d35ef9e" providerId="ADAL" clId="{A50838C1-8770-4E81-A74F-7FC989260BAD}" dt="2025-06-11T03:04:30.751" v="4905" actId="26606"/>
          <ac:grpSpMkLst>
            <pc:docMk/>
            <pc:sldMk cId="544556285" sldId="275"/>
            <ac:grpSpMk id="20" creationId="{08701F99-7E4C-4B92-A4B5-307CDFB7A4DE}"/>
          </ac:grpSpMkLst>
        </pc:grpChg>
        <pc:graphicFrameChg chg="add del">
          <ac:chgData name="Audrey Matthews" userId="788a1f73-0f88-4617-9c0c-55bd7d35ef9e" providerId="ADAL" clId="{A50838C1-8770-4E81-A74F-7FC989260BAD}" dt="2025-06-11T03:04:30.751" v="4905" actId="26606"/>
          <ac:graphicFrameMkLst>
            <pc:docMk/>
            <pc:sldMk cId="544556285" sldId="275"/>
            <ac:graphicFrameMk id="6" creationId="{D5E2DBB1-86F7-FD26-2D71-60D62A7D7E26}"/>
          </ac:graphicFrameMkLst>
        </pc:graphicFrameChg>
        <pc:picChg chg="add mod">
          <ac:chgData name="Audrey Matthews" userId="788a1f73-0f88-4617-9c0c-55bd7d35ef9e" providerId="ADAL" clId="{A50838C1-8770-4E81-A74F-7FC989260BAD}" dt="2025-06-11T03:01:30.179" v="4857"/>
          <ac:picMkLst>
            <pc:docMk/>
            <pc:sldMk cId="544556285" sldId="275"/>
            <ac:picMk id="4" creationId="{426097C1-0585-D59F-164D-EE0131881598}"/>
          </ac:picMkLst>
        </pc:picChg>
      </pc:sldChg>
      <pc:sldChg chg="addSp delSp modSp mod">
        <pc:chgData name="Audrey Matthews" userId="788a1f73-0f88-4617-9c0c-55bd7d35ef9e" providerId="ADAL" clId="{A50838C1-8770-4E81-A74F-7FC989260BAD}" dt="2025-06-11T03:05:13.010" v="4912"/>
        <pc:sldMkLst>
          <pc:docMk/>
          <pc:sldMk cId="808291776" sldId="276"/>
        </pc:sldMkLst>
        <pc:spChg chg="mod">
          <ac:chgData name="Audrey Matthews" userId="788a1f73-0f88-4617-9c0c-55bd7d35ef9e" providerId="ADAL" clId="{A50838C1-8770-4E81-A74F-7FC989260BAD}" dt="2025-06-11T02:57:02.474" v="4806" actId="1076"/>
          <ac:spMkLst>
            <pc:docMk/>
            <pc:sldMk cId="808291776" sldId="276"/>
            <ac:spMk id="2" creationId="{94454851-4010-949C-9B36-C79AA1A9F049}"/>
          </ac:spMkLst>
        </pc:spChg>
        <pc:spChg chg="mod">
          <ac:chgData name="Audrey Matthews" userId="788a1f73-0f88-4617-9c0c-55bd7d35ef9e" providerId="ADAL" clId="{A50838C1-8770-4E81-A74F-7FC989260BAD}" dt="2025-06-11T03:00:29.065" v="4852" actId="20577"/>
          <ac:spMkLst>
            <pc:docMk/>
            <pc:sldMk cId="808291776" sldId="276"/>
            <ac:spMk id="3" creationId="{D39F93DF-3ECD-0D22-5391-5EFBA8A7EC6F}"/>
          </ac:spMkLst>
        </pc:spChg>
        <pc:spChg chg="add mod">
          <ac:chgData name="Audrey Matthews" userId="788a1f73-0f88-4617-9c0c-55bd7d35ef9e" providerId="ADAL" clId="{A50838C1-8770-4E81-A74F-7FC989260BAD}" dt="2025-06-11T02:55:29.103" v="4781" actId="1076"/>
          <ac:spMkLst>
            <pc:docMk/>
            <pc:sldMk cId="808291776" sldId="276"/>
            <ac:spMk id="4" creationId="{3EAD6477-8340-2194-5AA5-9FF6CAD217DB}"/>
          </ac:spMkLst>
        </pc:spChg>
        <pc:spChg chg="add mod">
          <ac:chgData name="Audrey Matthews" userId="788a1f73-0f88-4617-9c0c-55bd7d35ef9e" providerId="ADAL" clId="{A50838C1-8770-4E81-A74F-7FC989260BAD}" dt="2025-06-11T02:55:31.155" v="4782" actId="1076"/>
          <ac:spMkLst>
            <pc:docMk/>
            <pc:sldMk cId="808291776" sldId="276"/>
            <ac:spMk id="5" creationId="{048264F8-5254-44EB-6221-4F8BF2D96CA2}"/>
          </ac:spMkLst>
        </pc:spChg>
        <pc:spChg chg="add mod">
          <ac:chgData name="Audrey Matthews" userId="788a1f73-0f88-4617-9c0c-55bd7d35ef9e" providerId="ADAL" clId="{A50838C1-8770-4E81-A74F-7FC989260BAD}" dt="2025-06-11T03:00:15.968" v="4844" actId="1076"/>
          <ac:spMkLst>
            <pc:docMk/>
            <pc:sldMk cId="808291776" sldId="276"/>
            <ac:spMk id="19" creationId="{7EDA1FA3-DCD9-3598-B423-4A280DEC9F76}"/>
          </ac:spMkLst>
        </pc:spChg>
        <pc:spChg chg="add del mod">
          <ac:chgData name="Audrey Matthews" userId="788a1f73-0f88-4617-9c0c-55bd7d35ef9e" providerId="ADAL" clId="{A50838C1-8770-4E81-A74F-7FC989260BAD}" dt="2025-06-11T02:58:01.105" v="4823" actId="478"/>
          <ac:spMkLst>
            <pc:docMk/>
            <pc:sldMk cId="808291776" sldId="276"/>
            <ac:spMk id="20" creationId="{C9565AFD-B993-FB9B-ABF3-6A325296A04B}"/>
          </ac:spMkLst>
        </pc:spChg>
        <pc:spChg chg="add del mod">
          <ac:chgData name="Audrey Matthews" userId="788a1f73-0f88-4617-9c0c-55bd7d35ef9e" providerId="ADAL" clId="{A50838C1-8770-4E81-A74F-7FC989260BAD}" dt="2025-06-11T02:57:58.943" v="4822" actId="478"/>
          <ac:spMkLst>
            <pc:docMk/>
            <pc:sldMk cId="808291776" sldId="276"/>
            <ac:spMk id="25" creationId="{A67967CE-3B23-A51B-5ECB-1A4E0C01880A}"/>
          </ac:spMkLst>
        </pc:spChg>
        <pc:spChg chg="add del mod">
          <ac:chgData name="Audrey Matthews" userId="788a1f73-0f88-4617-9c0c-55bd7d35ef9e" providerId="ADAL" clId="{A50838C1-8770-4E81-A74F-7FC989260BAD}" dt="2025-06-11T03:00:05.999" v="4840" actId="478"/>
          <ac:spMkLst>
            <pc:docMk/>
            <pc:sldMk cId="808291776" sldId="276"/>
            <ac:spMk id="26" creationId="{D2C3169B-CB7D-17DE-304E-28D45D56D6CC}"/>
          </ac:spMkLst>
        </pc:spChg>
        <pc:spChg chg="add mod">
          <ac:chgData name="Audrey Matthews" userId="788a1f73-0f88-4617-9c0c-55bd7d35ef9e" providerId="ADAL" clId="{A50838C1-8770-4E81-A74F-7FC989260BAD}" dt="2025-06-11T03:00:09.803" v="4841" actId="1076"/>
          <ac:spMkLst>
            <pc:docMk/>
            <pc:sldMk cId="808291776" sldId="276"/>
            <ac:spMk id="27" creationId="{EE3CB7B3-547D-C696-4F0D-BE4A9A8A3295}"/>
          </ac:spMkLst>
        </pc:spChg>
        <pc:spChg chg="add mod">
          <ac:chgData name="Audrey Matthews" userId="788a1f73-0f88-4617-9c0c-55bd7d35ef9e" providerId="ADAL" clId="{A50838C1-8770-4E81-A74F-7FC989260BAD}" dt="2025-06-11T03:05:13.010" v="4912"/>
          <ac:spMkLst>
            <pc:docMk/>
            <pc:sldMk cId="808291776" sldId="276"/>
            <ac:spMk id="29" creationId="{FA0DC182-72E1-27B7-3E5F-925572FC3C5C}"/>
          </ac:spMkLst>
        </pc:spChg>
        <pc:picChg chg="add del mod">
          <ac:chgData name="Audrey Matthews" userId="788a1f73-0f88-4617-9c0c-55bd7d35ef9e" providerId="ADAL" clId="{A50838C1-8770-4E81-A74F-7FC989260BAD}" dt="2025-06-11T02:51:11.850" v="4653" actId="478"/>
          <ac:picMkLst>
            <pc:docMk/>
            <pc:sldMk cId="808291776" sldId="276"/>
            <ac:picMk id="7" creationId="{3419C4BD-2252-AE58-D8FA-365D3A5B7750}"/>
          </ac:picMkLst>
        </pc:picChg>
        <pc:picChg chg="add mod">
          <ac:chgData name="Audrey Matthews" userId="788a1f73-0f88-4617-9c0c-55bd7d35ef9e" providerId="ADAL" clId="{A50838C1-8770-4E81-A74F-7FC989260BAD}" dt="2025-06-11T02:55:07.846" v="4775" actId="1076"/>
          <ac:picMkLst>
            <pc:docMk/>
            <pc:sldMk cId="808291776" sldId="276"/>
            <ac:picMk id="9" creationId="{691FA1A0-C4D4-46AC-87C3-660778004B5F}"/>
          </ac:picMkLst>
        </pc:picChg>
        <pc:picChg chg="add mod">
          <ac:chgData name="Audrey Matthews" userId="788a1f73-0f88-4617-9c0c-55bd7d35ef9e" providerId="ADAL" clId="{A50838C1-8770-4E81-A74F-7FC989260BAD}" dt="2025-06-11T02:55:15.763" v="4777" actId="1076"/>
          <ac:picMkLst>
            <pc:docMk/>
            <pc:sldMk cId="808291776" sldId="276"/>
            <ac:picMk id="11" creationId="{3B5EA730-9DF3-A30A-0EDF-7E7BA038DFBF}"/>
          </ac:picMkLst>
        </pc:picChg>
        <pc:picChg chg="add mod">
          <ac:chgData name="Audrey Matthews" userId="788a1f73-0f88-4617-9c0c-55bd7d35ef9e" providerId="ADAL" clId="{A50838C1-8770-4E81-A74F-7FC989260BAD}" dt="2025-06-11T02:55:19.416" v="4778" actId="1076"/>
          <ac:picMkLst>
            <pc:docMk/>
            <pc:sldMk cId="808291776" sldId="276"/>
            <ac:picMk id="13" creationId="{B1C0AEB9-A494-1A14-D90D-CCC8801B3AE8}"/>
          </ac:picMkLst>
        </pc:picChg>
        <pc:picChg chg="add mod">
          <ac:chgData name="Audrey Matthews" userId="788a1f73-0f88-4617-9c0c-55bd7d35ef9e" providerId="ADAL" clId="{A50838C1-8770-4E81-A74F-7FC989260BAD}" dt="2025-06-11T03:00:13.824" v="4843" actId="1076"/>
          <ac:picMkLst>
            <pc:docMk/>
            <pc:sldMk cId="808291776" sldId="276"/>
            <ac:picMk id="14" creationId="{FE30930A-1832-44FC-F85F-FDAA34FA1DF8}"/>
          </ac:picMkLst>
        </pc:picChg>
        <pc:picChg chg="add del mod">
          <ac:chgData name="Audrey Matthews" userId="788a1f73-0f88-4617-9c0c-55bd7d35ef9e" providerId="ADAL" clId="{A50838C1-8770-4E81-A74F-7FC989260BAD}" dt="2025-06-11T03:00:04.306" v="4839" actId="478"/>
          <ac:picMkLst>
            <pc:docMk/>
            <pc:sldMk cId="808291776" sldId="276"/>
            <ac:picMk id="15" creationId="{0D0C16C6-B248-6004-099D-E6EC22BE39EC}"/>
          </ac:picMkLst>
        </pc:picChg>
        <pc:picChg chg="add mod">
          <ac:chgData name="Audrey Matthews" userId="788a1f73-0f88-4617-9c0c-55bd7d35ef9e" providerId="ADAL" clId="{A50838C1-8770-4E81-A74F-7FC989260BAD}" dt="2025-06-11T03:00:19.641" v="4845" actId="1076"/>
          <ac:picMkLst>
            <pc:docMk/>
            <pc:sldMk cId="808291776" sldId="276"/>
            <ac:picMk id="16" creationId="{26B5B3CE-6B8C-C716-0DE4-B6FAF246EE80}"/>
          </ac:picMkLst>
        </pc:picChg>
        <pc:picChg chg="add del mod">
          <ac:chgData name="Audrey Matthews" userId="788a1f73-0f88-4617-9c0c-55bd7d35ef9e" providerId="ADAL" clId="{A50838C1-8770-4E81-A74F-7FC989260BAD}" dt="2025-06-11T02:53:11.223" v="4687" actId="478"/>
          <ac:picMkLst>
            <pc:docMk/>
            <pc:sldMk cId="808291776" sldId="276"/>
            <ac:picMk id="17" creationId="{7A04CE32-55D2-9093-5AC3-E5E08B57073C}"/>
          </ac:picMkLst>
        </pc:picChg>
        <pc:picChg chg="add del mod">
          <ac:chgData name="Audrey Matthews" userId="788a1f73-0f88-4617-9c0c-55bd7d35ef9e" providerId="ADAL" clId="{A50838C1-8770-4E81-A74F-7FC989260BAD}" dt="2025-06-11T02:53:12.984" v="4688" actId="478"/>
          <ac:picMkLst>
            <pc:docMk/>
            <pc:sldMk cId="808291776" sldId="276"/>
            <ac:picMk id="18" creationId="{99211085-430F-B77C-B4FD-10F8CEE27F40}"/>
          </ac:picMkLst>
        </pc:picChg>
        <pc:picChg chg="add mod">
          <ac:chgData name="Audrey Matthews" userId="788a1f73-0f88-4617-9c0c-55bd7d35ef9e" providerId="ADAL" clId="{A50838C1-8770-4E81-A74F-7FC989260BAD}" dt="2025-06-11T03:01:24.213" v="4855"/>
          <ac:picMkLst>
            <pc:docMk/>
            <pc:sldMk cId="808291776" sldId="276"/>
            <ac:picMk id="28" creationId="{9AC56F10-A975-4FC9-2072-2E1172B7FEB1}"/>
          </ac:picMkLst>
        </pc:picChg>
        <pc:cxnChg chg="add mod">
          <ac:chgData name="Audrey Matthews" userId="788a1f73-0f88-4617-9c0c-55bd7d35ef9e" providerId="ADAL" clId="{A50838C1-8770-4E81-A74F-7FC989260BAD}" dt="2025-06-11T03:00:52.164" v="4854" actId="1076"/>
          <ac:cxnSpMkLst>
            <pc:docMk/>
            <pc:sldMk cId="808291776" sldId="276"/>
            <ac:cxnSpMk id="22" creationId="{41EE75A7-80BE-0299-54B2-FFC25CD4C7FF}"/>
          </ac:cxnSpMkLst>
        </pc:cxnChg>
        <pc:cxnChg chg="add del mod">
          <ac:chgData name="Audrey Matthews" userId="788a1f73-0f88-4617-9c0c-55bd7d35ef9e" providerId="ADAL" clId="{A50838C1-8770-4E81-A74F-7FC989260BAD}" dt="2025-06-11T02:56:22.021" v="4798" actId="478"/>
          <ac:cxnSpMkLst>
            <pc:docMk/>
            <pc:sldMk cId="808291776" sldId="276"/>
            <ac:cxnSpMk id="23" creationId="{0EC82343-1FBB-2BD5-ED48-D221ED1EEE2F}"/>
          </ac:cxnSpMkLst>
        </pc:cxnChg>
      </pc:sldChg>
      <pc:sldChg chg="addSp delSp modSp mod modNotesTx">
        <pc:chgData name="Audrey Matthews" userId="788a1f73-0f88-4617-9c0c-55bd7d35ef9e" providerId="ADAL" clId="{A50838C1-8770-4E81-A74F-7FC989260BAD}" dt="2025-06-10T01:19:12.093" v="3442"/>
        <pc:sldMkLst>
          <pc:docMk/>
          <pc:sldMk cId="1378360435" sldId="277"/>
        </pc:sldMkLst>
        <pc:spChg chg="del mod">
          <ac:chgData name="Audrey Matthews" userId="788a1f73-0f88-4617-9c0c-55bd7d35ef9e" providerId="ADAL" clId="{A50838C1-8770-4E81-A74F-7FC989260BAD}" dt="2025-06-10T00:58:41.259" v="2225" actId="478"/>
          <ac:spMkLst>
            <pc:docMk/>
            <pc:sldMk cId="1378360435" sldId="277"/>
            <ac:spMk id="2" creationId="{3E0FFF83-D8C6-BC6A-41EF-80FD978340C9}"/>
          </ac:spMkLst>
        </pc:spChg>
        <pc:spChg chg="del">
          <ac:chgData name="Audrey Matthews" userId="788a1f73-0f88-4617-9c0c-55bd7d35ef9e" providerId="ADAL" clId="{A50838C1-8770-4E81-A74F-7FC989260BAD}" dt="2025-06-10T00:57:59.804" v="2204" actId="478"/>
          <ac:spMkLst>
            <pc:docMk/>
            <pc:sldMk cId="1378360435" sldId="277"/>
            <ac:spMk id="3" creationId="{23BBE8BD-EAA1-8269-9014-F504896C3D19}"/>
          </ac:spMkLst>
        </pc:spChg>
        <pc:spChg chg="add del mod">
          <ac:chgData name="Audrey Matthews" userId="788a1f73-0f88-4617-9c0c-55bd7d35ef9e" providerId="ADAL" clId="{A50838C1-8770-4E81-A74F-7FC989260BAD}" dt="2025-06-10T00:58:21.742" v="2222" actId="22"/>
          <ac:spMkLst>
            <pc:docMk/>
            <pc:sldMk cId="1378360435" sldId="277"/>
            <ac:spMk id="5" creationId="{B554715F-3A5D-C45A-233C-E68A792B1328}"/>
          </ac:spMkLst>
        </pc:spChg>
        <pc:spChg chg="add mod">
          <ac:chgData name="Audrey Matthews" userId="788a1f73-0f88-4617-9c0c-55bd7d35ef9e" providerId="ADAL" clId="{A50838C1-8770-4E81-A74F-7FC989260BAD}" dt="2025-06-10T01:19:12.093" v="3442"/>
          <ac:spMkLst>
            <pc:docMk/>
            <pc:sldMk cId="1378360435" sldId="277"/>
            <ac:spMk id="9" creationId="{8C361C7A-99A3-8B23-12F7-A7057B98D63C}"/>
          </ac:spMkLst>
        </pc:spChg>
        <pc:picChg chg="add mod ord">
          <ac:chgData name="Audrey Matthews" userId="788a1f73-0f88-4617-9c0c-55bd7d35ef9e" providerId="ADAL" clId="{A50838C1-8770-4E81-A74F-7FC989260BAD}" dt="2025-06-10T00:58:50.384" v="2228" actId="1076"/>
          <ac:picMkLst>
            <pc:docMk/>
            <pc:sldMk cId="1378360435" sldId="277"/>
            <ac:picMk id="7" creationId="{C2AC3A40-383D-E699-7259-CC8C5E33D483}"/>
          </ac:picMkLst>
        </pc:picChg>
        <pc:picChg chg="add mod">
          <ac:chgData name="Audrey Matthews" userId="788a1f73-0f88-4617-9c0c-55bd7d35ef9e" providerId="ADAL" clId="{A50838C1-8770-4E81-A74F-7FC989260BAD}" dt="2025-06-10T01:01:44.386" v="2236" actId="1076"/>
          <ac:picMkLst>
            <pc:docMk/>
            <pc:sldMk cId="1378360435" sldId="277"/>
            <ac:picMk id="11" creationId="{014F3909-D5B1-A94B-46EA-919C0F742D3B}"/>
          </ac:picMkLst>
        </pc:picChg>
      </pc:sldChg>
      <pc:sldChg chg="addSp delSp modSp new mod ord setBg addAnim delDesignElem">
        <pc:chgData name="Audrey Matthews" userId="788a1f73-0f88-4617-9c0c-55bd7d35ef9e" providerId="ADAL" clId="{A50838C1-8770-4E81-A74F-7FC989260BAD}" dt="2025-06-11T03:05:10.738" v="4911"/>
        <pc:sldMkLst>
          <pc:docMk/>
          <pc:sldMk cId="1923273957" sldId="278"/>
        </pc:sldMkLst>
        <pc:spChg chg="mod">
          <ac:chgData name="Audrey Matthews" userId="788a1f73-0f88-4617-9c0c-55bd7d35ef9e" providerId="ADAL" clId="{A50838C1-8770-4E81-A74F-7FC989260BAD}" dt="2025-06-11T02:48:41.378" v="4616" actId="1076"/>
          <ac:spMkLst>
            <pc:docMk/>
            <pc:sldMk cId="1923273957" sldId="278"/>
            <ac:spMk id="2" creationId="{3AC67DD0-5CFF-C616-216A-47114C68809A}"/>
          </ac:spMkLst>
        </pc:spChg>
        <pc:spChg chg="del mod">
          <ac:chgData name="Audrey Matthews" userId="788a1f73-0f88-4617-9c0c-55bd7d35ef9e" providerId="ADAL" clId="{A50838C1-8770-4E81-A74F-7FC989260BAD}" dt="2025-06-10T00:55:31.995" v="2200" actId="478"/>
          <ac:spMkLst>
            <pc:docMk/>
            <pc:sldMk cId="1923273957" sldId="278"/>
            <ac:spMk id="3" creationId="{A3CF181E-CA6C-4CC6-8610-E82593B36A5D}"/>
          </ac:spMkLst>
        </pc:spChg>
        <pc:spChg chg="add mod">
          <ac:chgData name="Audrey Matthews" userId="788a1f73-0f88-4617-9c0c-55bd7d35ef9e" providerId="ADAL" clId="{A50838C1-8770-4E81-A74F-7FC989260BAD}" dt="2025-06-11T03:05:10.738" v="4911"/>
          <ac:spMkLst>
            <pc:docMk/>
            <pc:sldMk cId="1923273957" sldId="278"/>
            <ac:spMk id="5" creationId="{12BDD128-3B07-D3B3-3F7A-DA1BFF2AF42B}"/>
          </ac:spMkLst>
        </pc:spChg>
        <pc:spChg chg="add del">
          <ac:chgData name="Audrey Matthews" userId="788a1f73-0f88-4617-9c0c-55bd7d35ef9e" providerId="ADAL" clId="{A50838C1-8770-4E81-A74F-7FC989260BAD}" dt="2025-06-10T00:55:46.499" v="2203" actId="26606"/>
          <ac:spMkLst>
            <pc:docMk/>
            <pc:sldMk cId="1923273957" sldId="278"/>
            <ac:spMk id="8" creationId="{C2554CA6-288E-4202-BC52-2E5A8F0C0AED}"/>
          </ac:spMkLst>
        </pc:spChg>
        <pc:spChg chg="add del">
          <ac:chgData name="Audrey Matthews" userId="788a1f73-0f88-4617-9c0c-55bd7d35ef9e" providerId="ADAL" clId="{A50838C1-8770-4E81-A74F-7FC989260BAD}" dt="2025-06-10T00:55:46.499" v="2203" actId="26606"/>
          <ac:spMkLst>
            <pc:docMk/>
            <pc:sldMk cId="1923273957" sldId="278"/>
            <ac:spMk id="10" creationId="{B10BB131-AC8E-4A8E-A5D1-36260F720C3B}"/>
          </ac:spMkLst>
        </pc:spChg>
        <pc:spChg chg="add del">
          <ac:chgData name="Audrey Matthews" userId="788a1f73-0f88-4617-9c0c-55bd7d35ef9e" providerId="ADAL" clId="{A50838C1-8770-4E81-A74F-7FC989260BAD}" dt="2025-06-10T00:55:46.499" v="2203" actId="26606"/>
          <ac:spMkLst>
            <pc:docMk/>
            <pc:sldMk cId="1923273957" sldId="278"/>
            <ac:spMk id="12" creationId="{5B7778FC-632E-4DCA-A7CB-0D7731CCF970}"/>
          </ac:spMkLst>
        </pc:spChg>
        <pc:spChg chg="add del">
          <ac:chgData name="Audrey Matthews" userId="788a1f73-0f88-4617-9c0c-55bd7d35ef9e" providerId="ADAL" clId="{A50838C1-8770-4E81-A74F-7FC989260BAD}" dt="2025-06-10T00:55:46.499" v="2203" actId="26606"/>
          <ac:spMkLst>
            <pc:docMk/>
            <pc:sldMk cId="1923273957" sldId="278"/>
            <ac:spMk id="14" creationId="{FA23A907-97FB-4A8F-880A-DD77401C4296}"/>
          </ac:spMkLst>
        </pc:spChg>
        <pc:spChg chg="add del">
          <ac:chgData name="Audrey Matthews" userId="788a1f73-0f88-4617-9c0c-55bd7d35ef9e" providerId="ADAL" clId="{A50838C1-8770-4E81-A74F-7FC989260BAD}" dt="2025-06-10T00:55:46.490" v="2202" actId="26606"/>
          <ac:spMkLst>
            <pc:docMk/>
            <pc:sldMk cId="1923273957" sldId="278"/>
            <ac:spMk id="19" creationId="{D278ADA9-6383-4BDD-80D2-8899A402687B}"/>
          </ac:spMkLst>
        </pc:spChg>
        <pc:spChg chg="add del">
          <ac:chgData name="Audrey Matthews" userId="788a1f73-0f88-4617-9c0c-55bd7d35ef9e" providerId="ADAL" clId="{A50838C1-8770-4E81-A74F-7FC989260BAD}" dt="2025-06-10T00:55:46.490" v="2202" actId="26606"/>
          <ac:spMkLst>
            <pc:docMk/>
            <pc:sldMk cId="1923273957" sldId="278"/>
            <ac:spMk id="21" creationId="{484B7147-B0F6-40ED-B5A2-FF72BC8198B6}"/>
          </ac:spMkLst>
        </pc:spChg>
        <pc:spChg chg="add del">
          <ac:chgData name="Audrey Matthews" userId="788a1f73-0f88-4617-9c0c-55bd7d35ef9e" providerId="ADAL" clId="{A50838C1-8770-4E81-A74F-7FC989260BAD}" dt="2025-06-10T00:55:46.490" v="2202" actId="26606"/>
          <ac:spMkLst>
            <pc:docMk/>
            <pc:sldMk cId="1923273957" sldId="278"/>
            <ac:spMk id="23" creationId="{B36D2DE0-0628-4A9A-A59D-7BA8B5EB3022}"/>
          </ac:spMkLst>
        </pc:spChg>
        <pc:spChg chg="add del">
          <ac:chgData name="Audrey Matthews" userId="788a1f73-0f88-4617-9c0c-55bd7d35ef9e" providerId="ADAL" clId="{A50838C1-8770-4E81-A74F-7FC989260BAD}" dt="2025-06-10T00:55:46.490" v="2202" actId="26606"/>
          <ac:spMkLst>
            <pc:docMk/>
            <pc:sldMk cId="1923273957" sldId="278"/>
            <ac:spMk id="25" creationId="{48E405C9-94BE-41DA-928C-DEC9A8550E9F}"/>
          </ac:spMkLst>
        </pc:spChg>
        <pc:spChg chg="add del">
          <ac:chgData name="Audrey Matthews" userId="788a1f73-0f88-4617-9c0c-55bd7d35ef9e" providerId="ADAL" clId="{A50838C1-8770-4E81-A74F-7FC989260BAD}" dt="2025-06-10T00:55:46.490" v="2202" actId="26606"/>
          <ac:spMkLst>
            <pc:docMk/>
            <pc:sldMk cId="1923273957" sldId="278"/>
            <ac:spMk id="27" creationId="{D2091A72-D5BB-42AC-8FD3-F7747D90861E}"/>
          </ac:spMkLst>
        </pc:spChg>
        <pc:spChg chg="add del">
          <ac:chgData name="Audrey Matthews" userId="788a1f73-0f88-4617-9c0c-55bd7d35ef9e" providerId="ADAL" clId="{A50838C1-8770-4E81-A74F-7FC989260BAD}" dt="2025-06-10T00:55:46.490" v="2202" actId="26606"/>
          <ac:spMkLst>
            <pc:docMk/>
            <pc:sldMk cId="1923273957" sldId="278"/>
            <ac:spMk id="29" creationId="{6ED12BFC-A737-46AF-8411-481112D54B0C}"/>
          </ac:spMkLst>
        </pc:spChg>
        <pc:spChg chg="add del">
          <ac:chgData name="Audrey Matthews" userId="788a1f73-0f88-4617-9c0c-55bd7d35ef9e" providerId="ADAL" clId="{A50838C1-8770-4E81-A74F-7FC989260BAD}" dt="2025-06-10T01:01:55.612" v="2237" actId="26606"/>
          <ac:spMkLst>
            <pc:docMk/>
            <pc:sldMk cId="1923273957" sldId="278"/>
            <ac:spMk id="31" creationId="{F4155C20-3F0E-4576-8A0B-C345B62312DA}"/>
          </ac:spMkLst>
        </pc:spChg>
        <pc:spChg chg="add del">
          <ac:chgData name="Audrey Matthews" userId="788a1f73-0f88-4617-9c0c-55bd7d35ef9e" providerId="ADAL" clId="{A50838C1-8770-4E81-A74F-7FC989260BAD}" dt="2025-06-10T01:01:55.612" v="2237" actId="26606"/>
          <ac:spMkLst>
            <pc:docMk/>
            <pc:sldMk cId="1923273957" sldId="278"/>
            <ac:spMk id="33" creationId="{0BAEB82B-9A6B-4982-B56B-7529C6EA9A95}"/>
          </ac:spMkLst>
        </pc:spChg>
        <pc:spChg chg="add del">
          <ac:chgData name="Audrey Matthews" userId="788a1f73-0f88-4617-9c0c-55bd7d35ef9e" providerId="ADAL" clId="{A50838C1-8770-4E81-A74F-7FC989260BAD}" dt="2025-06-10T01:01:55.612" v="2237" actId="26606"/>
          <ac:spMkLst>
            <pc:docMk/>
            <pc:sldMk cId="1923273957" sldId="278"/>
            <ac:spMk id="34" creationId="{FC71CE45-EECF-4555-AD4B-1B3D0D5D1540}"/>
          </ac:spMkLst>
        </pc:spChg>
        <pc:spChg chg="add del">
          <ac:chgData name="Audrey Matthews" userId="788a1f73-0f88-4617-9c0c-55bd7d35ef9e" providerId="ADAL" clId="{A50838C1-8770-4E81-A74F-7FC989260BAD}" dt="2025-06-10T01:01:55.612" v="2237" actId="26606"/>
          <ac:spMkLst>
            <pc:docMk/>
            <pc:sldMk cId="1923273957" sldId="278"/>
            <ac:spMk id="35" creationId="{53AA89D1-0C70-46BB-8E35-5722A4B18A78}"/>
          </ac:spMkLst>
        </pc:spChg>
        <pc:spChg chg="add del">
          <ac:chgData name="Audrey Matthews" userId="788a1f73-0f88-4617-9c0c-55bd7d35ef9e" providerId="ADAL" clId="{A50838C1-8770-4E81-A74F-7FC989260BAD}" dt="2025-06-10T01:16:45.311" v="3433"/>
          <ac:spMkLst>
            <pc:docMk/>
            <pc:sldMk cId="1923273957" sldId="278"/>
            <ac:spMk id="42" creationId="{A3363022-C969-41E9-8EB2-E4C94908C1FA}"/>
          </ac:spMkLst>
        </pc:spChg>
        <pc:spChg chg="add del">
          <ac:chgData name="Audrey Matthews" userId="788a1f73-0f88-4617-9c0c-55bd7d35ef9e" providerId="ADAL" clId="{A50838C1-8770-4E81-A74F-7FC989260BAD}" dt="2025-06-10T01:16:45.311" v="3433"/>
          <ac:spMkLst>
            <pc:docMk/>
            <pc:sldMk cId="1923273957" sldId="278"/>
            <ac:spMk id="44" creationId="{8D1AD6B3-BE88-4CEB-BA17-790657CC4729}"/>
          </ac:spMkLst>
        </pc:spChg>
        <pc:grpChg chg="add del">
          <ac:chgData name="Audrey Matthews" userId="788a1f73-0f88-4617-9c0c-55bd7d35ef9e" providerId="ADAL" clId="{A50838C1-8770-4E81-A74F-7FC989260BAD}" dt="2025-06-10T01:16:45.311" v="3433"/>
          <ac:grpSpMkLst>
            <pc:docMk/>
            <pc:sldMk cId="1923273957" sldId="278"/>
            <ac:grpSpMk id="46" creationId="{89D1390B-7E13-4B4F-9CB2-391063412E54}"/>
          </ac:grpSpMkLst>
        </pc:grpChg>
        <pc:picChg chg="add mod">
          <ac:chgData name="Audrey Matthews" userId="788a1f73-0f88-4617-9c0c-55bd7d35ef9e" providerId="ADAL" clId="{A50838C1-8770-4E81-A74F-7FC989260BAD}" dt="2025-06-11T03:01:28.845" v="4856"/>
          <ac:picMkLst>
            <pc:docMk/>
            <pc:sldMk cId="1923273957" sldId="278"/>
            <ac:picMk id="4" creationId="{A7CA4E01-D47A-341E-B37B-A7CC56CB56C7}"/>
          </ac:picMkLst>
        </pc:picChg>
        <pc:picChg chg="add mod">
          <ac:chgData name="Audrey Matthews" userId="788a1f73-0f88-4617-9c0c-55bd7d35ef9e" providerId="ADAL" clId="{A50838C1-8770-4E81-A74F-7FC989260BAD}" dt="2025-06-11T02:48:45.622" v="4617" actId="1076"/>
          <ac:picMkLst>
            <pc:docMk/>
            <pc:sldMk cId="1923273957" sldId="278"/>
            <ac:picMk id="39" creationId="{B7920CAB-48B3-E6D1-3712-F8FE31CA7AE5}"/>
          </ac:picMkLst>
        </pc:picChg>
        <pc:cxnChg chg="add del">
          <ac:chgData name="Audrey Matthews" userId="788a1f73-0f88-4617-9c0c-55bd7d35ef9e" providerId="ADAL" clId="{A50838C1-8770-4E81-A74F-7FC989260BAD}" dt="2025-06-10T01:01:55.612" v="2237" actId="26606"/>
          <ac:cxnSpMkLst>
            <pc:docMk/>
            <pc:sldMk cId="1923273957" sldId="278"/>
            <ac:cxnSpMk id="32" creationId="{56020367-4FD5-4596-8E10-C5F095CD8DBF}"/>
          </ac:cxnSpMkLst>
        </pc:cxnChg>
      </pc:sldChg>
      <pc:sldChg chg="addSp delSp modSp add mod ord">
        <pc:chgData name="Audrey Matthews" userId="788a1f73-0f88-4617-9c0c-55bd7d35ef9e" providerId="ADAL" clId="{A50838C1-8770-4E81-A74F-7FC989260BAD}" dt="2025-06-11T02:41:50.333" v="4521" actId="114"/>
        <pc:sldMkLst>
          <pc:docMk/>
          <pc:sldMk cId="2229109666" sldId="279"/>
        </pc:sldMkLst>
        <pc:spChg chg="mod">
          <ac:chgData name="Audrey Matthews" userId="788a1f73-0f88-4617-9c0c-55bd7d35ef9e" providerId="ADAL" clId="{A50838C1-8770-4E81-A74F-7FC989260BAD}" dt="2025-06-11T02:41:50.333" v="4521" actId="114"/>
          <ac:spMkLst>
            <pc:docMk/>
            <pc:sldMk cId="2229109666" sldId="279"/>
            <ac:spMk id="2" creationId="{D0343237-0AF5-A190-F849-102010C49426}"/>
          </ac:spMkLst>
        </pc:spChg>
        <pc:spChg chg="del">
          <ac:chgData name="Audrey Matthews" userId="788a1f73-0f88-4617-9c0c-55bd7d35ef9e" providerId="ADAL" clId="{A50838C1-8770-4E81-A74F-7FC989260BAD}" dt="2025-06-11T02:39:26.540" v="4417" actId="478"/>
          <ac:spMkLst>
            <pc:docMk/>
            <pc:sldMk cId="2229109666" sldId="279"/>
            <ac:spMk id="3" creationId="{32FA870D-C74E-8A82-FBF9-F723CB4EC8A7}"/>
          </ac:spMkLst>
        </pc:spChg>
        <pc:spChg chg="add del mod">
          <ac:chgData name="Audrey Matthews" userId="788a1f73-0f88-4617-9c0c-55bd7d35ef9e" providerId="ADAL" clId="{A50838C1-8770-4E81-A74F-7FC989260BAD}" dt="2025-06-11T02:39:28.993" v="4418" actId="478"/>
          <ac:spMkLst>
            <pc:docMk/>
            <pc:sldMk cId="2229109666" sldId="279"/>
            <ac:spMk id="6" creationId="{FA14CFB7-1BD0-8F3E-0049-1026FD4D2E3D}"/>
          </ac:spMkLst>
        </pc:spChg>
        <pc:graphicFrameChg chg="add mod">
          <ac:chgData name="Audrey Matthews" userId="788a1f73-0f88-4617-9c0c-55bd7d35ef9e" providerId="ADAL" clId="{A50838C1-8770-4E81-A74F-7FC989260BAD}" dt="2025-06-11T02:39:34.069" v="4419" actId="1076"/>
          <ac:graphicFrameMkLst>
            <pc:docMk/>
            <pc:sldMk cId="2229109666" sldId="279"/>
            <ac:graphicFrameMk id="12" creationId="{E843242A-166A-B08F-AFDA-A8BCDBDEAF87}"/>
          </ac:graphicFrameMkLst>
        </pc:graphicFrameChg>
        <pc:picChg chg="add mod">
          <ac:chgData name="Audrey Matthews" userId="788a1f73-0f88-4617-9c0c-55bd7d35ef9e" providerId="ADAL" clId="{A50838C1-8770-4E81-A74F-7FC989260BAD}" dt="2025-06-11T02:40:19.210" v="4440"/>
          <ac:picMkLst>
            <pc:docMk/>
            <pc:sldMk cId="2229109666" sldId="279"/>
            <ac:picMk id="7" creationId="{4B77D5B7-1284-389B-0447-A9E6235244A3}"/>
          </ac:picMkLst>
        </pc:pic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4" Type="http://schemas.openxmlformats.org/officeDocument/2006/relationships/image" Target="../media/image29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hyperlink" Target="mailto:amatthews@srpedd.org" TargetMode="External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hyperlink" Target="mailto:jmonet@srpedd.org" TargetMode="Externa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951500-5316-4999-8B81-1C5FBE9F226A}" type="doc">
      <dgm:prSet loTypeId="urn:microsoft.com/office/officeart/2005/8/layout/vList5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F5944492-3511-4210-83E8-31B461E2F360}">
      <dgm:prSet/>
      <dgm:spPr/>
      <dgm:t>
        <a:bodyPr/>
        <a:lstStyle/>
        <a:p>
          <a:r>
            <a:rPr lang="en-US">
              <a:latin typeface="Google Sans"/>
            </a:rPr>
            <a:t>Details about the Town, history, and existing plans</a:t>
          </a:r>
          <a:endParaRPr lang="en-US" dirty="0">
            <a:latin typeface="Google Sans"/>
          </a:endParaRPr>
        </a:p>
      </dgm:t>
    </dgm:pt>
    <dgm:pt modelId="{77289E66-9A5A-4C1F-9224-075E41CBC7CB}" type="parTrans" cxnId="{71BBE7AD-EDBB-42DA-A39D-067C7F920A2C}">
      <dgm:prSet/>
      <dgm:spPr/>
      <dgm:t>
        <a:bodyPr/>
        <a:lstStyle/>
        <a:p>
          <a:endParaRPr lang="en-US"/>
        </a:p>
      </dgm:t>
    </dgm:pt>
    <dgm:pt modelId="{35011848-6118-45CA-A090-41F36C1BCEC2}" type="sibTrans" cxnId="{71BBE7AD-EDBB-42DA-A39D-067C7F920A2C}">
      <dgm:prSet/>
      <dgm:spPr/>
      <dgm:t>
        <a:bodyPr/>
        <a:lstStyle/>
        <a:p>
          <a:endParaRPr lang="en-US"/>
        </a:p>
      </dgm:t>
    </dgm:pt>
    <dgm:pt modelId="{4BB6445C-625C-4180-AFCA-E5DAAF48E18B}">
      <dgm:prSet/>
      <dgm:spPr/>
      <dgm:t>
        <a:bodyPr/>
        <a:lstStyle/>
        <a:p>
          <a:r>
            <a:rPr lang="en-US">
              <a:latin typeface="Google Sans"/>
            </a:rPr>
            <a:t>Plan Process</a:t>
          </a:r>
          <a:endParaRPr lang="en-US" dirty="0">
            <a:latin typeface="Google Sans"/>
          </a:endParaRPr>
        </a:p>
      </dgm:t>
    </dgm:pt>
    <dgm:pt modelId="{EDB02A5C-A7E4-4506-81CC-4407E92D2759}" type="parTrans" cxnId="{83A4FA95-9880-4228-88BF-654A427B89C0}">
      <dgm:prSet/>
      <dgm:spPr/>
      <dgm:t>
        <a:bodyPr/>
        <a:lstStyle/>
        <a:p>
          <a:endParaRPr lang="en-US"/>
        </a:p>
      </dgm:t>
    </dgm:pt>
    <dgm:pt modelId="{3F9A421D-256B-4B87-9CD8-E0A9D4939144}" type="sibTrans" cxnId="{83A4FA95-9880-4228-88BF-654A427B89C0}">
      <dgm:prSet/>
      <dgm:spPr/>
      <dgm:t>
        <a:bodyPr/>
        <a:lstStyle/>
        <a:p>
          <a:endParaRPr lang="en-US"/>
        </a:p>
      </dgm:t>
    </dgm:pt>
    <dgm:pt modelId="{F5EFF34C-3446-4FD8-BB8F-E585A053FE11}">
      <dgm:prSet/>
      <dgm:spPr/>
      <dgm:t>
        <a:bodyPr/>
        <a:lstStyle/>
        <a:p>
          <a:r>
            <a:rPr lang="en-US">
              <a:latin typeface="Google Sans"/>
            </a:rPr>
            <a:t>Who and how the plan is going to be developed, including outreach</a:t>
          </a:r>
          <a:endParaRPr lang="en-US" dirty="0">
            <a:latin typeface="Google Sans"/>
          </a:endParaRPr>
        </a:p>
      </dgm:t>
    </dgm:pt>
    <dgm:pt modelId="{BAC9031D-1390-47CA-9058-AF499328E25A}" type="parTrans" cxnId="{0369A989-7786-4F38-A2BF-69FE4E73CFDC}">
      <dgm:prSet/>
      <dgm:spPr/>
      <dgm:t>
        <a:bodyPr/>
        <a:lstStyle/>
        <a:p>
          <a:endParaRPr lang="en-US"/>
        </a:p>
      </dgm:t>
    </dgm:pt>
    <dgm:pt modelId="{91261BAA-7B3A-41BE-A440-0871C8A20857}" type="sibTrans" cxnId="{0369A989-7786-4F38-A2BF-69FE4E73CFDC}">
      <dgm:prSet/>
      <dgm:spPr/>
      <dgm:t>
        <a:bodyPr/>
        <a:lstStyle/>
        <a:p>
          <a:endParaRPr lang="en-US"/>
        </a:p>
      </dgm:t>
    </dgm:pt>
    <dgm:pt modelId="{C762A1FB-14B9-4EE7-B6E3-778D1492737D}">
      <dgm:prSet/>
      <dgm:spPr/>
      <dgm:t>
        <a:bodyPr/>
        <a:lstStyle/>
        <a:p>
          <a:r>
            <a:rPr lang="en-US">
              <a:latin typeface="Google Sans"/>
            </a:rPr>
            <a:t>Hazard Inventory</a:t>
          </a:r>
          <a:endParaRPr lang="en-US" dirty="0">
            <a:latin typeface="Google Sans"/>
          </a:endParaRPr>
        </a:p>
      </dgm:t>
    </dgm:pt>
    <dgm:pt modelId="{2A31299D-A7FF-4CA1-8464-5DD656EEBFCC}" type="parTrans" cxnId="{80318DAF-F2B0-49A4-A2BA-34802D2AE9F8}">
      <dgm:prSet/>
      <dgm:spPr/>
      <dgm:t>
        <a:bodyPr/>
        <a:lstStyle/>
        <a:p>
          <a:endParaRPr lang="en-US"/>
        </a:p>
      </dgm:t>
    </dgm:pt>
    <dgm:pt modelId="{C3E34384-62BC-4445-85DD-0FB8E222EBD3}" type="sibTrans" cxnId="{80318DAF-F2B0-49A4-A2BA-34802D2AE9F8}">
      <dgm:prSet/>
      <dgm:spPr/>
      <dgm:t>
        <a:bodyPr/>
        <a:lstStyle/>
        <a:p>
          <a:endParaRPr lang="en-US"/>
        </a:p>
      </dgm:t>
    </dgm:pt>
    <dgm:pt modelId="{6DA8BD7B-E219-4EC3-8ED8-D12CB42662EB}">
      <dgm:prSet/>
      <dgm:spPr/>
      <dgm:t>
        <a:bodyPr/>
        <a:lstStyle/>
        <a:p>
          <a:r>
            <a:rPr lang="en-US">
              <a:latin typeface="Google Sans"/>
            </a:rPr>
            <a:t>Listing of all of the weather hazards that could impact communities and to what degree and reach</a:t>
          </a:r>
          <a:endParaRPr lang="en-US" dirty="0">
            <a:latin typeface="Google Sans"/>
          </a:endParaRPr>
        </a:p>
      </dgm:t>
    </dgm:pt>
    <dgm:pt modelId="{BC7E8C75-5460-4409-A09A-1059CD579601}" type="parTrans" cxnId="{035540FB-1BC4-47E3-A729-71A84C47A3BF}">
      <dgm:prSet/>
      <dgm:spPr/>
      <dgm:t>
        <a:bodyPr/>
        <a:lstStyle/>
        <a:p>
          <a:endParaRPr lang="en-US"/>
        </a:p>
      </dgm:t>
    </dgm:pt>
    <dgm:pt modelId="{D05BA4CA-75AC-4C90-959E-D2590AA0872A}" type="sibTrans" cxnId="{035540FB-1BC4-47E3-A729-71A84C47A3BF}">
      <dgm:prSet/>
      <dgm:spPr/>
      <dgm:t>
        <a:bodyPr/>
        <a:lstStyle/>
        <a:p>
          <a:endParaRPr lang="en-US"/>
        </a:p>
      </dgm:t>
    </dgm:pt>
    <dgm:pt modelId="{F92650D4-576F-4A8D-9429-E0B39CCD9C47}">
      <dgm:prSet/>
      <dgm:spPr/>
      <dgm:t>
        <a:bodyPr/>
        <a:lstStyle/>
        <a:p>
          <a:r>
            <a:rPr lang="en-US">
              <a:latin typeface="Google Sans"/>
            </a:rPr>
            <a:t>Mitigation Strategies</a:t>
          </a:r>
          <a:endParaRPr lang="en-US" dirty="0">
            <a:latin typeface="Google Sans"/>
          </a:endParaRPr>
        </a:p>
      </dgm:t>
    </dgm:pt>
    <dgm:pt modelId="{611F471A-F5A8-4541-ACC3-49F3792D9202}" type="parTrans" cxnId="{9F5B6173-D32B-4984-A6DA-CBD897988950}">
      <dgm:prSet/>
      <dgm:spPr/>
      <dgm:t>
        <a:bodyPr/>
        <a:lstStyle/>
        <a:p>
          <a:endParaRPr lang="en-US"/>
        </a:p>
      </dgm:t>
    </dgm:pt>
    <dgm:pt modelId="{90AF3D7A-F6E9-4058-9097-988CD71B97B9}" type="sibTrans" cxnId="{9F5B6173-D32B-4984-A6DA-CBD897988950}">
      <dgm:prSet/>
      <dgm:spPr/>
      <dgm:t>
        <a:bodyPr/>
        <a:lstStyle/>
        <a:p>
          <a:endParaRPr lang="en-US"/>
        </a:p>
      </dgm:t>
    </dgm:pt>
    <dgm:pt modelId="{650F1C9D-CF78-4898-847E-2075F15AAA4C}">
      <dgm:prSet/>
      <dgm:spPr/>
      <dgm:t>
        <a:bodyPr/>
        <a:lstStyle/>
        <a:p>
          <a:r>
            <a:rPr lang="en-US">
              <a:latin typeface="Google Sans"/>
            </a:rPr>
            <a:t>How the Town is going to develop strategies, plans, and programs to minimize the impacts of those hazards</a:t>
          </a:r>
          <a:endParaRPr lang="en-US" dirty="0">
            <a:latin typeface="Google Sans"/>
          </a:endParaRPr>
        </a:p>
      </dgm:t>
    </dgm:pt>
    <dgm:pt modelId="{11B0F4E5-EFD5-4C8C-B7D2-1EE8541453E4}" type="parTrans" cxnId="{528168E9-E394-4651-B4DE-624206E8FE28}">
      <dgm:prSet/>
      <dgm:spPr/>
      <dgm:t>
        <a:bodyPr/>
        <a:lstStyle/>
        <a:p>
          <a:endParaRPr lang="en-US"/>
        </a:p>
      </dgm:t>
    </dgm:pt>
    <dgm:pt modelId="{22451F81-D819-4A0E-AF21-1CBDAAEC8369}" type="sibTrans" cxnId="{528168E9-E394-4651-B4DE-624206E8FE28}">
      <dgm:prSet/>
      <dgm:spPr/>
      <dgm:t>
        <a:bodyPr/>
        <a:lstStyle/>
        <a:p>
          <a:endParaRPr lang="en-US"/>
        </a:p>
      </dgm:t>
    </dgm:pt>
    <dgm:pt modelId="{8328A9B5-ACA5-408D-8BBE-CD3ADB1D6956}">
      <dgm:prSet/>
      <dgm:spPr/>
      <dgm:t>
        <a:bodyPr/>
        <a:lstStyle/>
        <a:p>
          <a:r>
            <a:rPr lang="en-US">
              <a:latin typeface="Google Sans"/>
            </a:rPr>
            <a:t>Updates and Maintenance to Plan</a:t>
          </a:r>
          <a:endParaRPr lang="en-US" dirty="0">
            <a:latin typeface="Google Sans"/>
          </a:endParaRPr>
        </a:p>
      </dgm:t>
    </dgm:pt>
    <dgm:pt modelId="{ECA3567C-2AE3-4D29-BD48-F63460D4230C}" type="parTrans" cxnId="{5EF7682B-3065-4A6B-B0F3-52EF0F53F2F6}">
      <dgm:prSet/>
      <dgm:spPr/>
      <dgm:t>
        <a:bodyPr/>
        <a:lstStyle/>
        <a:p>
          <a:endParaRPr lang="en-US"/>
        </a:p>
      </dgm:t>
    </dgm:pt>
    <dgm:pt modelId="{FFE8F7BC-F205-4579-B539-76BBC05E6475}" type="sibTrans" cxnId="{5EF7682B-3065-4A6B-B0F3-52EF0F53F2F6}">
      <dgm:prSet/>
      <dgm:spPr/>
      <dgm:t>
        <a:bodyPr/>
        <a:lstStyle/>
        <a:p>
          <a:endParaRPr lang="en-US"/>
        </a:p>
      </dgm:t>
    </dgm:pt>
    <dgm:pt modelId="{71C7690F-119C-4609-AFD4-D96EE73A9C28}">
      <dgm:prSet/>
      <dgm:spPr/>
      <dgm:t>
        <a:bodyPr/>
        <a:lstStyle/>
        <a:p>
          <a:r>
            <a:rPr lang="en-US">
              <a:latin typeface="Google Sans"/>
            </a:rPr>
            <a:t>How the plan will be changed, implemented, and be updated moving forward</a:t>
          </a:r>
          <a:endParaRPr lang="en-US" dirty="0">
            <a:latin typeface="Google Sans"/>
          </a:endParaRPr>
        </a:p>
      </dgm:t>
    </dgm:pt>
    <dgm:pt modelId="{049A9062-7C69-48EA-A74E-09FFC9D5652D}" type="parTrans" cxnId="{ADE4748B-98A8-4B15-A9ED-AB82A482A147}">
      <dgm:prSet/>
      <dgm:spPr/>
      <dgm:t>
        <a:bodyPr/>
        <a:lstStyle/>
        <a:p>
          <a:endParaRPr lang="en-US"/>
        </a:p>
      </dgm:t>
    </dgm:pt>
    <dgm:pt modelId="{1C63BE7C-AEC1-4EDC-B137-A75AF5CE480E}" type="sibTrans" cxnId="{ADE4748B-98A8-4B15-A9ED-AB82A482A147}">
      <dgm:prSet/>
      <dgm:spPr/>
      <dgm:t>
        <a:bodyPr/>
        <a:lstStyle/>
        <a:p>
          <a:endParaRPr lang="en-US"/>
        </a:p>
      </dgm:t>
    </dgm:pt>
    <dgm:pt modelId="{7012AFD1-02E2-4F4C-A3E8-0ABB222B4BAE}">
      <dgm:prSet/>
      <dgm:spPr/>
      <dgm:t>
        <a:bodyPr/>
        <a:lstStyle/>
        <a:p>
          <a:r>
            <a:rPr lang="en-US">
              <a:latin typeface="Google Sans"/>
            </a:rPr>
            <a:t>Town Context</a:t>
          </a:r>
          <a:endParaRPr lang="en-US" dirty="0">
            <a:latin typeface="Google Sans"/>
          </a:endParaRPr>
        </a:p>
      </dgm:t>
    </dgm:pt>
    <dgm:pt modelId="{778BCDFB-6FBD-4394-8461-341756D1F05D}" type="sibTrans" cxnId="{3D7CE2CE-7F6B-472A-8667-C0620952C001}">
      <dgm:prSet/>
      <dgm:spPr/>
      <dgm:t>
        <a:bodyPr/>
        <a:lstStyle/>
        <a:p>
          <a:endParaRPr lang="en-US"/>
        </a:p>
      </dgm:t>
    </dgm:pt>
    <dgm:pt modelId="{9F53C594-AFBD-4BB0-A17B-B366ACB76E19}" type="parTrans" cxnId="{3D7CE2CE-7F6B-472A-8667-C0620952C001}">
      <dgm:prSet/>
      <dgm:spPr/>
      <dgm:t>
        <a:bodyPr/>
        <a:lstStyle/>
        <a:p>
          <a:endParaRPr lang="en-US"/>
        </a:p>
      </dgm:t>
    </dgm:pt>
    <dgm:pt modelId="{9891986F-F432-473E-BE96-90E91620A707}" type="pres">
      <dgm:prSet presAssocID="{BA951500-5316-4999-8B81-1C5FBE9F226A}" presName="Name0" presStyleCnt="0">
        <dgm:presLayoutVars>
          <dgm:dir/>
          <dgm:animLvl val="lvl"/>
          <dgm:resizeHandles val="exact"/>
        </dgm:presLayoutVars>
      </dgm:prSet>
      <dgm:spPr/>
    </dgm:pt>
    <dgm:pt modelId="{94F9FB98-8C9C-4C50-8D3B-F89B703C9365}" type="pres">
      <dgm:prSet presAssocID="{7012AFD1-02E2-4F4C-A3E8-0ABB222B4BAE}" presName="linNode" presStyleCnt="0"/>
      <dgm:spPr/>
    </dgm:pt>
    <dgm:pt modelId="{E8033D0E-9E33-48AB-A49B-0E8857D11766}" type="pres">
      <dgm:prSet presAssocID="{7012AFD1-02E2-4F4C-A3E8-0ABB222B4BAE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21CCE4DD-B00E-4BD2-8DC4-10BE2502B71C}" type="pres">
      <dgm:prSet presAssocID="{7012AFD1-02E2-4F4C-A3E8-0ABB222B4BAE}" presName="descendantText" presStyleLbl="alignAccFollowNode1" presStyleIdx="0" presStyleCnt="5">
        <dgm:presLayoutVars>
          <dgm:bulletEnabled val="1"/>
        </dgm:presLayoutVars>
      </dgm:prSet>
      <dgm:spPr/>
    </dgm:pt>
    <dgm:pt modelId="{47E3C691-06A3-4A80-BACB-485C6C9EDF55}" type="pres">
      <dgm:prSet presAssocID="{778BCDFB-6FBD-4394-8461-341756D1F05D}" presName="sp" presStyleCnt="0"/>
      <dgm:spPr/>
    </dgm:pt>
    <dgm:pt modelId="{9D253C4D-A724-4ABD-90A6-702DBDA3185D}" type="pres">
      <dgm:prSet presAssocID="{4BB6445C-625C-4180-AFCA-E5DAAF48E18B}" presName="linNode" presStyleCnt="0"/>
      <dgm:spPr/>
    </dgm:pt>
    <dgm:pt modelId="{E1CE4AF7-0E89-4C26-9812-FBF4D6AB8D75}" type="pres">
      <dgm:prSet presAssocID="{4BB6445C-625C-4180-AFCA-E5DAAF48E18B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39FFC5F1-C72F-457C-ADDB-EFE9D754C6C8}" type="pres">
      <dgm:prSet presAssocID="{4BB6445C-625C-4180-AFCA-E5DAAF48E18B}" presName="descendantText" presStyleLbl="alignAccFollowNode1" presStyleIdx="1" presStyleCnt="5">
        <dgm:presLayoutVars>
          <dgm:bulletEnabled val="1"/>
        </dgm:presLayoutVars>
      </dgm:prSet>
      <dgm:spPr/>
    </dgm:pt>
    <dgm:pt modelId="{9ABC3872-93D8-45D7-B114-9CFB1A943D02}" type="pres">
      <dgm:prSet presAssocID="{3F9A421D-256B-4B87-9CD8-E0A9D4939144}" presName="sp" presStyleCnt="0"/>
      <dgm:spPr/>
    </dgm:pt>
    <dgm:pt modelId="{3E55A2DF-1C2A-431D-9198-1F150D2B733A}" type="pres">
      <dgm:prSet presAssocID="{C762A1FB-14B9-4EE7-B6E3-778D1492737D}" presName="linNode" presStyleCnt="0"/>
      <dgm:spPr/>
    </dgm:pt>
    <dgm:pt modelId="{4F8A07CA-979B-49BC-87AD-99CE51774EB9}" type="pres">
      <dgm:prSet presAssocID="{C762A1FB-14B9-4EE7-B6E3-778D1492737D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8374C331-EC43-4A26-A200-5CC3E105DB8E}" type="pres">
      <dgm:prSet presAssocID="{C762A1FB-14B9-4EE7-B6E3-778D1492737D}" presName="descendantText" presStyleLbl="alignAccFollowNode1" presStyleIdx="2" presStyleCnt="5">
        <dgm:presLayoutVars>
          <dgm:bulletEnabled val="1"/>
        </dgm:presLayoutVars>
      </dgm:prSet>
      <dgm:spPr/>
    </dgm:pt>
    <dgm:pt modelId="{3D01AE7D-E6EB-46B5-8326-AB1F1719694D}" type="pres">
      <dgm:prSet presAssocID="{C3E34384-62BC-4445-85DD-0FB8E222EBD3}" presName="sp" presStyleCnt="0"/>
      <dgm:spPr/>
    </dgm:pt>
    <dgm:pt modelId="{43022B98-4D11-4762-A96B-C3D05A88C316}" type="pres">
      <dgm:prSet presAssocID="{F92650D4-576F-4A8D-9429-E0B39CCD9C47}" presName="linNode" presStyleCnt="0"/>
      <dgm:spPr/>
    </dgm:pt>
    <dgm:pt modelId="{34E82825-CC31-4386-A4A3-8E86A91350AF}" type="pres">
      <dgm:prSet presAssocID="{F92650D4-576F-4A8D-9429-E0B39CCD9C47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BE8E94E0-9A8F-4F27-BE7D-324EABE31A29}" type="pres">
      <dgm:prSet presAssocID="{F92650D4-576F-4A8D-9429-E0B39CCD9C47}" presName="descendantText" presStyleLbl="alignAccFollowNode1" presStyleIdx="3" presStyleCnt="5">
        <dgm:presLayoutVars>
          <dgm:bulletEnabled val="1"/>
        </dgm:presLayoutVars>
      </dgm:prSet>
      <dgm:spPr/>
    </dgm:pt>
    <dgm:pt modelId="{A8270C0D-A101-4D33-8CF9-3379AFD14E3C}" type="pres">
      <dgm:prSet presAssocID="{90AF3D7A-F6E9-4058-9097-988CD71B97B9}" presName="sp" presStyleCnt="0"/>
      <dgm:spPr/>
    </dgm:pt>
    <dgm:pt modelId="{9E283B41-DCEF-4A48-9562-65168C969489}" type="pres">
      <dgm:prSet presAssocID="{8328A9B5-ACA5-408D-8BBE-CD3ADB1D6956}" presName="linNode" presStyleCnt="0"/>
      <dgm:spPr/>
    </dgm:pt>
    <dgm:pt modelId="{3AA34737-3440-4366-82A6-3085D33397BD}" type="pres">
      <dgm:prSet presAssocID="{8328A9B5-ACA5-408D-8BBE-CD3ADB1D6956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0FB8577A-E6B5-401C-9CB0-08F331B81C16}" type="pres">
      <dgm:prSet presAssocID="{8328A9B5-ACA5-408D-8BBE-CD3ADB1D6956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3E2E9608-AEB1-41CE-8AE9-21AD1045A7FE}" type="presOf" srcId="{F5944492-3511-4210-83E8-31B461E2F360}" destId="{21CCE4DD-B00E-4BD2-8DC4-10BE2502B71C}" srcOrd="0" destOrd="0" presId="urn:microsoft.com/office/officeart/2005/8/layout/vList5"/>
    <dgm:cxn modelId="{48CDF722-B8E0-4A75-ABFB-9B97E9A9F4D8}" type="presOf" srcId="{F5EFF34C-3446-4FD8-BB8F-E585A053FE11}" destId="{39FFC5F1-C72F-457C-ADDB-EFE9D754C6C8}" srcOrd="0" destOrd="0" presId="urn:microsoft.com/office/officeart/2005/8/layout/vList5"/>
    <dgm:cxn modelId="{5EF7682B-3065-4A6B-B0F3-52EF0F53F2F6}" srcId="{BA951500-5316-4999-8B81-1C5FBE9F226A}" destId="{8328A9B5-ACA5-408D-8BBE-CD3ADB1D6956}" srcOrd="4" destOrd="0" parTransId="{ECA3567C-2AE3-4D29-BD48-F63460D4230C}" sibTransId="{FFE8F7BC-F205-4579-B539-76BBC05E6475}"/>
    <dgm:cxn modelId="{A6E16E40-DF7B-4381-976F-F358B3C634E8}" type="presOf" srcId="{8328A9B5-ACA5-408D-8BBE-CD3ADB1D6956}" destId="{3AA34737-3440-4366-82A6-3085D33397BD}" srcOrd="0" destOrd="0" presId="urn:microsoft.com/office/officeart/2005/8/layout/vList5"/>
    <dgm:cxn modelId="{1DC1024E-6F4B-4780-AC0E-20DCDFC83A4A}" type="presOf" srcId="{6DA8BD7B-E219-4EC3-8ED8-D12CB42662EB}" destId="{8374C331-EC43-4A26-A200-5CC3E105DB8E}" srcOrd="0" destOrd="0" presId="urn:microsoft.com/office/officeart/2005/8/layout/vList5"/>
    <dgm:cxn modelId="{6B6F0D4E-F3FC-4E81-A2ED-3B52E6404853}" type="presOf" srcId="{BA951500-5316-4999-8B81-1C5FBE9F226A}" destId="{9891986F-F432-473E-BE96-90E91620A707}" srcOrd="0" destOrd="0" presId="urn:microsoft.com/office/officeart/2005/8/layout/vList5"/>
    <dgm:cxn modelId="{9F5B6173-D32B-4984-A6DA-CBD897988950}" srcId="{BA951500-5316-4999-8B81-1C5FBE9F226A}" destId="{F92650D4-576F-4A8D-9429-E0B39CCD9C47}" srcOrd="3" destOrd="0" parTransId="{611F471A-F5A8-4541-ACC3-49F3792D9202}" sibTransId="{90AF3D7A-F6E9-4058-9097-988CD71B97B9}"/>
    <dgm:cxn modelId="{F1044174-D7EE-41E5-BDB8-1123D53722B6}" type="presOf" srcId="{F92650D4-576F-4A8D-9429-E0B39CCD9C47}" destId="{34E82825-CC31-4386-A4A3-8E86A91350AF}" srcOrd="0" destOrd="0" presId="urn:microsoft.com/office/officeart/2005/8/layout/vList5"/>
    <dgm:cxn modelId="{0369A989-7786-4F38-A2BF-69FE4E73CFDC}" srcId="{4BB6445C-625C-4180-AFCA-E5DAAF48E18B}" destId="{F5EFF34C-3446-4FD8-BB8F-E585A053FE11}" srcOrd="0" destOrd="0" parTransId="{BAC9031D-1390-47CA-9058-AF499328E25A}" sibTransId="{91261BAA-7B3A-41BE-A440-0871C8A20857}"/>
    <dgm:cxn modelId="{ADE4748B-98A8-4B15-A9ED-AB82A482A147}" srcId="{8328A9B5-ACA5-408D-8BBE-CD3ADB1D6956}" destId="{71C7690F-119C-4609-AFD4-D96EE73A9C28}" srcOrd="0" destOrd="0" parTransId="{049A9062-7C69-48EA-A74E-09FFC9D5652D}" sibTransId="{1C63BE7C-AEC1-4EDC-B137-A75AF5CE480E}"/>
    <dgm:cxn modelId="{DB8A2F90-C7DA-4218-9B7B-B3D5AC079D5D}" type="presOf" srcId="{7012AFD1-02E2-4F4C-A3E8-0ABB222B4BAE}" destId="{E8033D0E-9E33-48AB-A49B-0E8857D11766}" srcOrd="0" destOrd="0" presId="urn:microsoft.com/office/officeart/2005/8/layout/vList5"/>
    <dgm:cxn modelId="{83A4FA95-9880-4228-88BF-654A427B89C0}" srcId="{BA951500-5316-4999-8B81-1C5FBE9F226A}" destId="{4BB6445C-625C-4180-AFCA-E5DAAF48E18B}" srcOrd="1" destOrd="0" parTransId="{EDB02A5C-A7E4-4506-81CC-4407E92D2759}" sibTransId="{3F9A421D-256B-4B87-9CD8-E0A9D4939144}"/>
    <dgm:cxn modelId="{0344BB9F-CFF4-403F-ABA8-FCB92094CED0}" type="presOf" srcId="{4BB6445C-625C-4180-AFCA-E5DAAF48E18B}" destId="{E1CE4AF7-0E89-4C26-9812-FBF4D6AB8D75}" srcOrd="0" destOrd="0" presId="urn:microsoft.com/office/officeart/2005/8/layout/vList5"/>
    <dgm:cxn modelId="{79789FA9-CEF7-4334-BD63-7B1282C7E053}" type="presOf" srcId="{C762A1FB-14B9-4EE7-B6E3-778D1492737D}" destId="{4F8A07CA-979B-49BC-87AD-99CE51774EB9}" srcOrd="0" destOrd="0" presId="urn:microsoft.com/office/officeart/2005/8/layout/vList5"/>
    <dgm:cxn modelId="{71BBE7AD-EDBB-42DA-A39D-067C7F920A2C}" srcId="{7012AFD1-02E2-4F4C-A3E8-0ABB222B4BAE}" destId="{F5944492-3511-4210-83E8-31B461E2F360}" srcOrd="0" destOrd="0" parTransId="{77289E66-9A5A-4C1F-9224-075E41CBC7CB}" sibTransId="{35011848-6118-45CA-A090-41F36C1BCEC2}"/>
    <dgm:cxn modelId="{80318DAF-F2B0-49A4-A2BA-34802D2AE9F8}" srcId="{BA951500-5316-4999-8B81-1C5FBE9F226A}" destId="{C762A1FB-14B9-4EE7-B6E3-778D1492737D}" srcOrd="2" destOrd="0" parTransId="{2A31299D-A7FF-4CA1-8464-5DD656EEBFCC}" sibTransId="{C3E34384-62BC-4445-85DD-0FB8E222EBD3}"/>
    <dgm:cxn modelId="{3D7CE2CE-7F6B-472A-8667-C0620952C001}" srcId="{BA951500-5316-4999-8B81-1C5FBE9F226A}" destId="{7012AFD1-02E2-4F4C-A3E8-0ABB222B4BAE}" srcOrd="0" destOrd="0" parTransId="{9F53C594-AFBD-4BB0-A17B-B366ACB76E19}" sibTransId="{778BCDFB-6FBD-4394-8461-341756D1F05D}"/>
    <dgm:cxn modelId="{670CFDD7-7AF2-4DE8-AE41-363DF623D47E}" type="presOf" srcId="{71C7690F-119C-4609-AFD4-D96EE73A9C28}" destId="{0FB8577A-E6B5-401C-9CB0-08F331B81C16}" srcOrd="0" destOrd="0" presId="urn:microsoft.com/office/officeart/2005/8/layout/vList5"/>
    <dgm:cxn modelId="{528168E9-E394-4651-B4DE-624206E8FE28}" srcId="{F92650D4-576F-4A8D-9429-E0B39CCD9C47}" destId="{650F1C9D-CF78-4898-847E-2075F15AAA4C}" srcOrd="0" destOrd="0" parTransId="{11B0F4E5-EFD5-4C8C-B7D2-1EE8541453E4}" sibTransId="{22451F81-D819-4A0E-AF21-1CBDAAEC8369}"/>
    <dgm:cxn modelId="{4550FAEE-3070-47CB-A92F-EC08727D530A}" type="presOf" srcId="{650F1C9D-CF78-4898-847E-2075F15AAA4C}" destId="{BE8E94E0-9A8F-4F27-BE7D-324EABE31A29}" srcOrd="0" destOrd="0" presId="urn:microsoft.com/office/officeart/2005/8/layout/vList5"/>
    <dgm:cxn modelId="{035540FB-1BC4-47E3-A729-71A84C47A3BF}" srcId="{C762A1FB-14B9-4EE7-B6E3-778D1492737D}" destId="{6DA8BD7B-E219-4EC3-8ED8-D12CB42662EB}" srcOrd="0" destOrd="0" parTransId="{BC7E8C75-5460-4409-A09A-1059CD579601}" sibTransId="{D05BA4CA-75AC-4C90-959E-D2590AA0872A}"/>
    <dgm:cxn modelId="{6EB27A1A-3C43-4904-B402-EBB9A3A85201}" type="presParOf" srcId="{9891986F-F432-473E-BE96-90E91620A707}" destId="{94F9FB98-8C9C-4C50-8D3B-F89B703C9365}" srcOrd="0" destOrd="0" presId="urn:microsoft.com/office/officeart/2005/8/layout/vList5"/>
    <dgm:cxn modelId="{60594ECC-C679-40A5-9452-D3D03C7E544D}" type="presParOf" srcId="{94F9FB98-8C9C-4C50-8D3B-F89B703C9365}" destId="{E8033D0E-9E33-48AB-A49B-0E8857D11766}" srcOrd="0" destOrd="0" presId="urn:microsoft.com/office/officeart/2005/8/layout/vList5"/>
    <dgm:cxn modelId="{E143A9C1-2D02-476C-9CB8-E883DB7F54BB}" type="presParOf" srcId="{94F9FB98-8C9C-4C50-8D3B-F89B703C9365}" destId="{21CCE4DD-B00E-4BD2-8DC4-10BE2502B71C}" srcOrd="1" destOrd="0" presId="urn:microsoft.com/office/officeart/2005/8/layout/vList5"/>
    <dgm:cxn modelId="{0D39D4C6-019A-4AFE-B644-1FEDD7946832}" type="presParOf" srcId="{9891986F-F432-473E-BE96-90E91620A707}" destId="{47E3C691-06A3-4A80-BACB-485C6C9EDF55}" srcOrd="1" destOrd="0" presId="urn:microsoft.com/office/officeart/2005/8/layout/vList5"/>
    <dgm:cxn modelId="{22AB6051-955A-40B5-B693-AD96354409F6}" type="presParOf" srcId="{9891986F-F432-473E-BE96-90E91620A707}" destId="{9D253C4D-A724-4ABD-90A6-702DBDA3185D}" srcOrd="2" destOrd="0" presId="urn:microsoft.com/office/officeart/2005/8/layout/vList5"/>
    <dgm:cxn modelId="{491E7FCA-376D-47F2-84F6-FDCD10881048}" type="presParOf" srcId="{9D253C4D-A724-4ABD-90A6-702DBDA3185D}" destId="{E1CE4AF7-0E89-4C26-9812-FBF4D6AB8D75}" srcOrd="0" destOrd="0" presId="urn:microsoft.com/office/officeart/2005/8/layout/vList5"/>
    <dgm:cxn modelId="{8033F8DD-8586-47E1-92A2-46112DF729C2}" type="presParOf" srcId="{9D253C4D-A724-4ABD-90A6-702DBDA3185D}" destId="{39FFC5F1-C72F-457C-ADDB-EFE9D754C6C8}" srcOrd="1" destOrd="0" presId="urn:microsoft.com/office/officeart/2005/8/layout/vList5"/>
    <dgm:cxn modelId="{CEB5C4C5-25B9-4071-94BC-C00EBF17AA28}" type="presParOf" srcId="{9891986F-F432-473E-BE96-90E91620A707}" destId="{9ABC3872-93D8-45D7-B114-9CFB1A943D02}" srcOrd="3" destOrd="0" presId="urn:microsoft.com/office/officeart/2005/8/layout/vList5"/>
    <dgm:cxn modelId="{651E362D-D23C-403F-8979-2D9AB1C698AA}" type="presParOf" srcId="{9891986F-F432-473E-BE96-90E91620A707}" destId="{3E55A2DF-1C2A-431D-9198-1F150D2B733A}" srcOrd="4" destOrd="0" presId="urn:microsoft.com/office/officeart/2005/8/layout/vList5"/>
    <dgm:cxn modelId="{C0060B95-F730-4ECC-8DC1-628AD02EDA1F}" type="presParOf" srcId="{3E55A2DF-1C2A-431D-9198-1F150D2B733A}" destId="{4F8A07CA-979B-49BC-87AD-99CE51774EB9}" srcOrd="0" destOrd="0" presId="urn:microsoft.com/office/officeart/2005/8/layout/vList5"/>
    <dgm:cxn modelId="{AC0CF6C7-686B-47CE-8724-0A65FE9E1799}" type="presParOf" srcId="{3E55A2DF-1C2A-431D-9198-1F150D2B733A}" destId="{8374C331-EC43-4A26-A200-5CC3E105DB8E}" srcOrd="1" destOrd="0" presId="urn:microsoft.com/office/officeart/2005/8/layout/vList5"/>
    <dgm:cxn modelId="{7948CB25-456D-465A-B94F-BDABAC1DE1C3}" type="presParOf" srcId="{9891986F-F432-473E-BE96-90E91620A707}" destId="{3D01AE7D-E6EB-46B5-8326-AB1F1719694D}" srcOrd="5" destOrd="0" presId="urn:microsoft.com/office/officeart/2005/8/layout/vList5"/>
    <dgm:cxn modelId="{AFADE810-EA12-4597-9369-E87E2001C164}" type="presParOf" srcId="{9891986F-F432-473E-BE96-90E91620A707}" destId="{43022B98-4D11-4762-A96B-C3D05A88C316}" srcOrd="6" destOrd="0" presId="urn:microsoft.com/office/officeart/2005/8/layout/vList5"/>
    <dgm:cxn modelId="{CE368B96-C5CF-42F7-BCD1-87B461679BFF}" type="presParOf" srcId="{43022B98-4D11-4762-A96B-C3D05A88C316}" destId="{34E82825-CC31-4386-A4A3-8E86A91350AF}" srcOrd="0" destOrd="0" presId="urn:microsoft.com/office/officeart/2005/8/layout/vList5"/>
    <dgm:cxn modelId="{3E6F7089-CD5B-46F1-8131-4DA6237363CE}" type="presParOf" srcId="{43022B98-4D11-4762-A96B-C3D05A88C316}" destId="{BE8E94E0-9A8F-4F27-BE7D-324EABE31A29}" srcOrd="1" destOrd="0" presId="urn:microsoft.com/office/officeart/2005/8/layout/vList5"/>
    <dgm:cxn modelId="{D77F300A-CA1C-4136-955F-2539F46DF2E3}" type="presParOf" srcId="{9891986F-F432-473E-BE96-90E91620A707}" destId="{A8270C0D-A101-4D33-8CF9-3379AFD14E3C}" srcOrd="7" destOrd="0" presId="urn:microsoft.com/office/officeart/2005/8/layout/vList5"/>
    <dgm:cxn modelId="{067FA436-A808-47B4-9778-274CAF8C79DD}" type="presParOf" srcId="{9891986F-F432-473E-BE96-90E91620A707}" destId="{9E283B41-DCEF-4A48-9562-65168C969489}" srcOrd="8" destOrd="0" presId="urn:microsoft.com/office/officeart/2005/8/layout/vList5"/>
    <dgm:cxn modelId="{D4B1DA9B-8E01-493C-A803-36C7D748330A}" type="presParOf" srcId="{9E283B41-DCEF-4A48-9562-65168C969489}" destId="{3AA34737-3440-4366-82A6-3085D33397BD}" srcOrd="0" destOrd="0" presId="urn:microsoft.com/office/officeart/2005/8/layout/vList5"/>
    <dgm:cxn modelId="{3319F2CF-0B3F-45EA-ADF3-DE89069305CE}" type="presParOf" srcId="{9E283B41-DCEF-4A48-9562-65168C969489}" destId="{0FB8577A-E6B5-401C-9CB0-08F331B81C1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D5B863-1DA4-432D-8EC0-0585AFFE579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46F731B-4A29-41D4-BDFF-9B87BBB1EBB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0" i="0" dirty="0">
              <a:latin typeface="Aptos" panose="020B0004020202020204" pitchFamily="34" charset="0"/>
            </a:rPr>
            <a:t>Why do it? Hazard mitigation plans are essential for breaking the cycle of disaster damage and reconstruction. </a:t>
          </a:r>
          <a:r>
            <a:rPr lang="en-US" sz="2400" dirty="0">
              <a:latin typeface="Aptos" panose="020B0004020202020204" pitchFamily="34" charset="0"/>
            </a:rPr>
            <a:t>Conditions are constantly changing.</a:t>
          </a:r>
        </a:p>
      </dgm:t>
    </dgm:pt>
    <dgm:pt modelId="{05159521-7AF8-4001-BE85-2237860780BA}" type="parTrans" cxnId="{75199301-9646-48AD-B9F8-F28C88475DDD}">
      <dgm:prSet/>
      <dgm:spPr/>
      <dgm:t>
        <a:bodyPr/>
        <a:lstStyle/>
        <a:p>
          <a:endParaRPr lang="en-US"/>
        </a:p>
      </dgm:t>
    </dgm:pt>
    <dgm:pt modelId="{541A83B4-AE65-46B9-B2FD-875A73F77D27}" type="sibTrans" cxnId="{75199301-9646-48AD-B9F8-F28C88475DDD}">
      <dgm:prSet/>
      <dgm:spPr/>
      <dgm:t>
        <a:bodyPr/>
        <a:lstStyle/>
        <a:p>
          <a:endParaRPr lang="en-US"/>
        </a:p>
      </dgm:t>
    </dgm:pt>
    <dgm:pt modelId="{FD820965-876E-4A46-B739-65AAF339022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0" i="0" dirty="0">
              <a:latin typeface="Aptos" panose="020B0004020202020204" pitchFamily="34" charset="0"/>
            </a:rPr>
            <a:t>FEMA has developed planning tools to help government agencies develop mitigation plan</a:t>
          </a:r>
          <a:r>
            <a:rPr lang="en-US" sz="2000" i="0" dirty="0">
              <a:latin typeface="Aptos" panose="020B0004020202020204" pitchFamily="34" charset="0"/>
            </a:rPr>
            <a:t>s. Local jurisdictions must have a FEMA-approved hazard mitigation plan to receive funding from the Hazard Mitigation Grant Program (HMGP) or Pre-Disaster Mitigation (PDM). </a:t>
          </a:r>
          <a:endParaRPr lang="en-US" sz="2000" dirty="0">
            <a:latin typeface="Aptos" panose="020B0004020202020204" pitchFamily="34" charset="0"/>
          </a:endParaRPr>
        </a:p>
      </dgm:t>
    </dgm:pt>
    <dgm:pt modelId="{B9D7DA97-1286-4F23-9082-DB8EE1F9E4BB}" type="parTrans" cxnId="{3DABEA97-8708-4065-AD05-CDC4F46F7ABC}">
      <dgm:prSet/>
      <dgm:spPr/>
      <dgm:t>
        <a:bodyPr/>
        <a:lstStyle/>
        <a:p>
          <a:endParaRPr lang="en-US"/>
        </a:p>
      </dgm:t>
    </dgm:pt>
    <dgm:pt modelId="{D8A106CC-44B8-4C31-9E96-7228AE3F3A4B}" type="sibTrans" cxnId="{3DABEA97-8708-4065-AD05-CDC4F46F7ABC}">
      <dgm:prSet/>
      <dgm:spPr/>
      <dgm:t>
        <a:bodyPr/>
        <a:lstStyle/>
        <a:p>
          <a:endParaRPr lang="en-US"/>
        </a:p>
      </dgm:t>
    </dgm:pt>
    <dgm:pt modelId="{4911C9D3-6404-4189-A035-ACC9301DAA00}" type="pres">
      <dgm:prSet presAssocID="{9ED5B863-1DA4-432D-8EC0-0585AFFE5797}" presName="root" presStyleCnt="0">
        <dgm:presLayoutVars>
          <dgm:dir/>
          <dgm:resizeHandles val="exact"/>
        </dgm:presLayoutVars>
      </dgm:prSet>
      <dgm:spPr/>
    </dgm:pt>
    <dgm:pt modelId="{50123FE0-AEDC-4F0E-BE7A-7C1EFF5E0EEF}" type="pres">
      <dgm:prSet presAssocID="{246F731B-4A29-41D4-BDFF-9B87BBB1EBBC}" presName="compNode" presStyleCnt="0"/>
      <dgm:spPr/>
    </dgm:pt>
    <dgm:pt modelId="{CC57EB5D-1E68-411E-A703-F018D79C4532}" type="pres">
      <dgm:prSet presAssocID="{246F731B-4A29-41D4-BDFF-9B87BBB1EBBC}" presName="bgRect" presStyleLbl="bgShp" presStyleIdx="0" presStyleCnt="2"/>
      <dgm:spPr/>
    </dgm:pt>
    <dgm:pt modelId="{E33B9327-38F9-4865-B4A8-BD9E709171F7}" type="pres">
      <dgm:prSet presAssocID="{246F731B-4A29-41D4-BDFF-9B87BBB1EBBC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ning"/>
        </a:ext>
      </dgm:extLst>
    </dgm:pt>
    <dgm:pt modelId="{397E84CE-8377-4791-A54C-040FA79DD139}" type="pres">
      <dgm:prSet presAssocID="{246F731B-4A29-41D4-BDFF-9B87BBB1EBBC}" presName="spaceRect" presStyleCnt="0"/>
      <dgm:spPr/>
    </dgm:pt>
    <dgm:pt modelId="{318C8C8A-0334-4C00-8039-2401B5CE15D8}" type="pres">
      <dgm:prSet presAssocID="{246F731B-4A29-41D4-BDFF-9B87BBB1EBBC}" presName="parTx" presStyleLbl="revTx" presStyleIdx="0" presStyleCnt="2">
        <dgm:presLayoutVars>
          <dgm:chMax val="0"/>
          <dgm:chPref val="0"/>
        </dgm:presLayoutVars>
      </dgm:prSet>
      <dgm:spPr/>
    </dgm:pt>
    <dgm:pt modelId="{1F8A13CB-C9B6-47BE-95D9-DA8FF78F3B0B}" type="pres">
      <dgm:prSet presAssocID="{541A83B4-AE65-46B9-B2FD-875A73F77D27}" presName="sibTrans" presStyleCnt="0"/>
      <dgm:spPr/>
    </dgm:pt>
    <dgm:pt modelId="{73CBA733-7CD1-4937-A5DC-B943A7E0BB04}" type="pres">
      <dgm:prSet presAssocID="{FD820965-876E-4A46-B739-65AAF339022C}" presName="compNode" presStyleCnt="0"/>
      <dgm:spPr/>
    </dgm:pt>
    <dgm:pt modelId="{CF8BF665-AF76-4FFF-991A-EC6957D6D053}" type="pres">
      <dgm:prSet presAssocID="{FD820965-876E-4A46-B739-65AAF339022C}" presName="bgRect" presStyleLbl="bgShp" presStyleIdx="1" presStyleCnt="2"/>
      <dgm:spPr/>
    </dgm:pt>
    <dgm:pt modelId="{3B83C0DA-D2A1-4C43-99AB-19886F132B43}" type="pres">
      <dgm:prSet presAssocID="{FD820965-876E-4A46-B739-65AAF339022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efighter"/>
        </a:ext>
      </dgm:extLst>
    </dgm:pt>
    <dgm:pt modelId="{B1485AAA-3E96-4E77-979D-FB8DADDDCE3F}" type="pres">
      <dgm:prSet presAssocID="{FD820965-876E-4A46-B739-65AAF339022C}" presName="spaceRect" presStyleCnt="0"/>
      <dgm:spPr/>
    </dgm:pt>
    <dgm:pt modelId="{BF1B4665-17F9-4D02-A8AA-5CDE69444E75}" type="pres">
      <dgm:prSet presAssocID="{FD820965-876E-4A46-B739-65AAF339022C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75199301-9646-48AD-B9F8-F28C88475DDD}" srcId="{9ED5B863-1DA4-432D-8EC0-0585AFFE5797}" destId="{246F731B-4A29-41D4-BDFF-9B87BBB1EBBC}" srcOrd="0" destOrd="0" parTransId="{05159521-7AF8-4001-BE85-2237860780BA}" sibTransId="{541A83B4-AE65-46B9-B2FD-875A73F77D27}"/>
    <dgm:cxn modelId="{01CD5121-B7F2-4A3E-A22D-E2BE1F7EA16D}" type="presOf" srcId="{246F731B-4A29-41D4-BDFF-9B87BBB1EBBC}" destId="{318C8C8A-0334-4C00-8039-2401B5CE15D8}" srcOrd="0" destOrd="0" presId="urn:microsoft.com/office/officeart/2018/2/layout/IconVerticalSolidList"/>
    <dgm:cxn modelId="{32DD8E40-04E7-4457-8603-8F5C1A7712D2}" type="presOf" srcId="{FD820965-876E-4A46-B739-65AAF339022C}" destId="{BF1B4665-17F9-4D02-A8AA-5CDE69444E75}" srcOrd="0" destOrd="0" presId="urn:microsoft.com/office/officeart/2018/2/layout/IconVerticalSolidList"/>
    <dgm:cxn modelId="{3DABEA97-8708-4065-AD05-CDC4F46F7ABC}" srcId="{9ED5B863-1DA4-432D-8EC0-0585AFFE5797}" destId="{FD820965-876E-4A46-B739-65AAF339022C}" srcOrd="1" destOrd="0" parTransId="{B9D7DA97-1286-4F23-9082-DB8EE1F9E4BB}" sibTransId="{D8A106CC-44B8-4C31-9E96-7228AE3F3A4B}"/>
    <dgm:cxn modelId="{4D6BF5FA-329E-4EC6-B345-315FEDD79E36}" type="presOf" srcId="{9ED5B863-1DA4-432D-8EC0-0585AFFE5797}" destId="{4911C9D3-6404-4189-A035-ACC9301DAA00}" srcOrd="0" destOrd="0" presId="urn:microsoft.com/office/officeart/2018/2/layout/IconVerticalSolidList"/>
    <dgm:cxn modelId="{DDD0E65B-6E08-4DFE-97C4-243127AE72CD}" type="presParOf" srcId="{4911C9D3-6404-4189-A035-ACC9301DAA00}" destId="{50123FE0-AEDC-4F0E-BE7A-7C1EFF5E0EEF}" srcOrd="0" destOrd="0" presId="urn:microsoft.com/office/officeart/2018/2/layout/IconVerticalSolidList"/>
    <dgm:cxn modelId="{4E022E6B-B2F9-4EF1-9FFD-DF41DAEE8CA3}" type="presParOf" srcId="{50123FE0-AEDC-4F0E-BE7A-7C1EFF5E0EEF}" destId="{CC57EB5D-1E68-411E-A703-F018D79C4532}" srcOrd="0" destOrd="0" presId="urn:microsoft.com/office/officeart/2018/2/layout/IconVerticalSolidList"/>
    <dgm:cxn modelId="{55F0CA4C-2D10-43AE-9A9C-1B5CF7667CF1}" type="presParOf" srcId="{50123FE0-AEDC-4F0E-BE7A-7C1EFF5E0EEF}" destId="{E33B9327-38F9-4865-B4A8-BD9E709171F7}" srcOrd="1" destOrd="0" presId="urn:microsoft.com/office/officeart/2018/2/layout/IconVerticalSolidList"/>
    <dgm:cxn modelId="{E81FEB89-D8B0-43A2-969E-138817F07920}" type="presParOf" srcId="{50123FE0-AEDC-4F0E-BE7A-7C1EFF5E0EEF}" destId="{397E84CE-8377-4791-A54C-040FA79DD139}" srcOrd="2" destOrd="0" presId="urn:microsoft.com/office/officeart/2018/2/layout/IconVerticalSolidList"/>
    <dgm:cxn modelId="{F8565D80-5CE6-455D-A3CE-29524DF68412}" type="presParOf" srcId="{50123FE0-AEDC-4F0E-BE7A-7C1EFF5E0EEF}" destId="{318C8C8A-0334-4C00-8039-2401B5CE15D8}" srcOrd="3" destOrd="0" presId="urn:microsoft.com/office/officeart/2018/2/layout/IconVerticalSolidList"/>
    <dgm:cxn modelId="{FE4DF880-1255-420A-A5AD-8FFE14591EF8}" type="presParOf" srcId="{4911C9D3-6404-4189-A035-ACC9301DAA00}" destId="{1F8A13CB-C9B6-47BE-95D9-DA8FF78F3B0B}" srcOrd="1" destOrd="0" presId="urn:microsoft.com/office/officeart/2018/2/layout/IconVerticalSolidList"/>
    <dgm:cxn modelId="{D9FFE6B7-0BC0-43D4-9B1F-3EF370ECCCC3}" type="presParOf" srcId="{4911C9D3-6404-4189-A035-ACC9301DAA00}" destId="{73CBA733-7CD1-4937-A5DC-B943A7E0BB04}" srcOrd="2" destOrd="0" presId="urn:microsoft.com/office/officeart/2018/2/layout/IconVerticalSolidList"/>
    <dgm:cxn modelId="{5C6569A0-E8F6-4BE0-937E-337AA5A63E27}" type="presParOf" srcId="{73CBA733-7CD1-4937-A5DC-B943A7E0BB04}" destId="{CF8BF665-AF76-4FFF-991A-EC6957D6D053}" srcOrd="0" destOrd="0" presId="urn:microsoft.com/office/officeart/2018/2/layout/IconVerticalSolidList"/>
    <dgm:cxn modelId="{F15F214A-15FD-4813-A0E1-0CF9B8B6A770}" type="presParOf" srcId="{73CBA733-7CD1-4937-A5DC-B943A7E0BB04}" destId="{3B83C0DA-D2A1-4C43-99AB-19886F132B43}" srcOrd="1" destOrd="0" presId="urn:microsoft.com/office/officeart/2018/2/layout/IconVerticalSolidList"/>
    <dgm:cxn modelId="{8C12577E-5E1D-4A83-8EA7-8B32235B8A80}" type="presParOf" srcId="{73CBA733-7CD1-4937-A5DC-B943A7E0BB04}" destId="{B1485AAA-3E96-4E77-979D-FB8DADDDCE3F}" srcOrd="2" destOrd="0" presId="urn:microsoft.com/office/officeart/2018/2/layout/IconVerticalSolidList"/>
    <dgm:cxn modelId="{639873BE-D4C9-488C-BBEB-3E1747813867}" type="presParOf" srcId="{73CBA733-7CD1-4937-A5DC-B943A7E0BB04}" destId="{BF1B4665-17F9-4D02-A8AA-5CDE69444E7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69834D-7451-4F86-8C45-9AAD4F27DF67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2EE62ED6-893A-405A-8A7F-F2163C6AC4BB}">
      <dgm:prSet/>
      <dgm:spPr/>
      <dgm:t>
        <a:bodyPr/>
        <a:lstStyle/>
        <a:p>
          <a:pPr>
            <a:defRPr b="1"/>
          </a:pPr>
          <a:r>
            <a:rPr lang="en-US" dirty="0"/>
            <a:t>Audrey Matthews</a:t>
          </a:r>
        </a:p>
      </dgm:t>
    </dgm:pt>
    <dgm:pt modelId="{32448642-383D-4F18-BD5E-E6B6629282AC}" type="parTrans" cxnId="{20CDEBB1-F5DA-4C4C-96F8-96B9E2E71169}">
      <dgm:prSet/>
      <dgm:spPr/>
      <dgm:t>
        <a:bodyPr/>
        <a:lstStyle/>
        <a:p>
          <a:endParaRPr lang="en-US"/>
        </a:p>
      </dgm:t>
    </dgm:pt>
    <dgm:pt modelId="{28C9F6AD-F17E-401C-A039-6C51A7AA7703}" type="sibTrans" cxnId="{20CDEBB1-F5DA-4C4C-96F8-96B9E2E71169}">
      <dgm:prSet/>
      <dgm:spPr/>
      <dgm:t>
        <a:bodyPr/>
        <a:lstStyle/>
        <a:p>
          <a:endParaRPr lang="en-US"/>
        </a:p>
      </dgm:t>
    </dgm:pt>
    <dgm:pt modelId="{5522D39A-A6B8-4B92-9863-AD65416BED07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"/>
            </a:rPr>
            <a:t>Senior Climate Planner</a:t>
          </a:r>
        </a:p>
        <a:p>
          <a:r>
            <a:rPr lang="en-US" dirty="0">
              <a:hlinkClick xmlns:r="http://schemas.openxmlformats.org/officeDocument/2006/relationships" r:id=""/>
            </a:rPr>
            <a:t>amatthews@srpedd.org</a:t>
          </a:r>
          <a:endParaRPr lang="en-US" dirty="0"/>
        </a:p>
      </dgm:t>
    </dgm:pt>
    <dgm:pt modelId="{43E16B01-84D9-4249-9B76-5E9E35CDD8D7}" type="parTrans" cxnId="{0891F943-71A8-4FAC-8F86-66F537569D6B}">
      <dgm:prSet/>
      <dgm:spPr/>
      <dgm:t>
        <a:bodyPr/>
        <a:lstStyle/>
        <a:p>
          <a:endParaRPr lang="en-US"/>
        </a:p>
      </dgm:t>
    </dgm:pt>
    <dgm:pt modelId="{A65A5D8D-7662-4372-A409-B31D266A6235}" type="sibTrans" cxnId="{0891F943-71A8-4FAC-8F86-66F537569D6B}">
      <dgm:prSet/>
      <dgm:spPr/>
      <dgm:t>
        <a:bodyPr/>
        <a:lstStyle/>
        <a:p>
          <a:endParaRPr lang="en-US"/>
        </a:p>
      </dgm:t>
    </dgm:pt>
    <dgm:pt modelId="{BC86BDDC-EA78-4AC7-914D-383495E0D5BE}">
      <dgm:prSet/>
      <dgm:spPr/>
      <dgm:t>
        <a:bodyPr/>
        <a:lstStyle/>
        <a:p>
          <a:pPr>
            <a:defRPr b="1"/>
          </a:pPr>
          <a:r>
            <a:rPr lang="en-US"/>
            <a:t>Joe Monet</a:t>
          </a:r>
        </a:p>
      </dgm:t>
    </dgm:pt>
    <dgm:pt modelId="{E2560BD5-3E15-4F2A-8063-CE9DDED3AF5F}" type="parTrans" cxnId="{2DBA53CA-1BD3-41F4-A28E-619A1E0997E0}">
      <dgm:prSet/>
      <dgm:spPr/>
      <dgm:t>
        <a:bodyPr/>
        <a:lstStyle/>
        <a:p>
          <a:endParaRPr lang="en-US"/>
        </a:p>
      </dgm:t>
    </dgm:pt>
    <dgm:pt modelId="{ED031A28-0318-4E86-AA7E-85E6A040BF4B}" type="sibTrans" cxnId="{2DBA53CA-1BD3-41F4-A28E-619A1E0997E0}">
      <dgm:prSet/>
      <dgm:spPr/>
      <dgm:t>
        <a:bodyPr/>
        <a:lstStyle/>
        <a:p>
          <a:endParaRPr lang="en-US"/>
        </a:p>
      </dgm:t>
    </dgm:pt>
    <dgm:pt modelId="{170B7400-7FA2-410E-BE41-AEDA8BB9A614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"/>
            </a:rPr>
            <a:t>Homeland Security Specialist</a:t>
          </a:r>
        </a:p>
        <a:p>
          <a:r>
            <a:rPr lang="en-US" dirty="0">
              <a:hlinkClick xmlns:r="http://schemas.openxmlformats.org/officeDocument/2006/relationships" r:id=""/>
            </a:rPr>
            <a:t>jmonet@srpedd.org</a:t>
          </a:r>
          <a:endParaRPr lang="en-US" dirty="0"/>
        </a:p>
        <a:p>
          <a:endParaRPr lang="en-US" dirty="0"/>
        </a:p>
      </dgm:t>
    </dgm:pt>
    <dgm:pt modelId="{BD67AF69-AC07-4F4A-BDC0-27FDE0173D64}" type="parTrans" cxnId="{7C2B81CD-8067-450E-AECA-30BB60FCB701}">
      <dgm:prSet/>
      <dgm:spPr/>
      <dgm:t>
        <a:bodyPr/>
        <a:lstStyle/>
        <a:p>
          <a:endParaRPr lang="en-US"/>
        </a:p>
      </dgm:t>
    </dgm:pt>
    <dgm:pt modelId="{4E660268-7B66-471D-B84D-3087A65FC19E}" type="sibTrans" cxnId="{7C2B81CD-8067-450E-AECA-30BB60FCB701}">
      <dgm:prSet/>
      <dgm:spPr/>
      <dgm:t>
        <a:bodyPr/>
        <a:lstStyle/>
        <a:p>
          <a:endParaRPr lang="en-US"/>
        </a:p>
      </dgm:t>
    </dgm:pt>
    <dgm:pt modelId="{0C79E72D-0390-4F80-888D-16C668500335}" type="pres">
      <dgm:prSet presAssocID="{F569834D-7451-4F86-8C45-9AAD4F27DF67}" presName="root" presStyleCnt="0">
        <dgm:presLayoutVars>
          <dgm:dir/>
          <dgm:resizeHandles val="exact"/>
        </dgm:presLayoutVars>
      </dgm:prSet>
      <dgm:spPr/>
    </dgm:pt>
    <dgm:pt modelId="{5DB1AAC8-1EB2-4F7A-98A4-C16298B6F91D}" type="pres">
      <dgm:prSet presAssocID="{2EE62ED6-893A-405A-8A7F-F2163C6AC4BB}" presName="compNode" presStyleCnt="0"/>
      <dgm:spPr/>
    </dgm:pt>
    <dgm:pt modelId="{68A63892-1A8A-4830-8597-49557F01FCD6}" type="pres">
      <dgm:prSet presAssocID="{2EE62ED6-893A-405A-8A7F-F2163C6AC4B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B5C91788-16CA-425D-AF14-54B1C10EBCD4}" type="pres">
      <dgm:prSet presAssocID="{2EE62ED6-893A-405A-8A7F-F2163C6AC4BB}" presName="iconSpace" presStyleCnt="0"/>
      <dgm:spPr/>
    </dgm:pt>
    <dgm:pt modelId="{D35CC4C7-D0BB-4CA6-A481-AAC2F05DA7AA}" type="pres">
      <dgm:prSet presAssocID="{2EE62ED6-893A-405A-8A7F-F2163C6AC4BB}" presName="parTx" presStyleLbl="revTx" presStyleIdx="0" presStyleCnt="4">
        <dgm:presLayoutVars>
          <dgm:chMax val="0"/>
          <dgm:chPref val="0"/>
        </dgm:presLayoutVars>
      </dgm:prSet>
      <dgm:spPr/>
    </dgm:pt>
    <dgm:pt modelId="{185823E1-0536-4CDB-AABE-30BFF36B062A}" type="pres">
      <dgm:prSet presAssocID="{2EE62ED6-893A-405A-8A7F-F2163C6AC4BB}" presName="txSpace" presStyleCnt="0"/>
      <dgm:spPr/>
    </dgm:pt>
    <dgm:pt modelId="{4586A414-2006-40EC-8E61-338557E1ED34}" type="pres">
      <dgm:prSet presAssocID="{2EE62ED6-893A-405A-8A7F-F2163C6AC4BB}" presName="desTx" presStyleLbl="revTx" presStyleIdx="1" presStyleCnt="4">
        <dgm:presLayoutVars/>
      </dgm:prSet>
      <dgm:spPr/>
    </dgm:pt>
    <dgm:pt modelId="{F3216992-579D-41B7-B8D0-332E5236545F}" type="pres">
      <dgm:prSet presAssocID="{28C9F6AD-F17E-401C-A039-6C51A7AA7703}" presName="sibTrans" presStyleCnt="0"/>
      <dgm:spPr/>
    </dgm:pt>
    <dgm:pt modelId="{7EECC50E-CC85-4ED7-B830-8CC25A07FCF3}" type="pres">
      <dgm:prSet presAssocID="{BC86BDDC-EA78-4AC7-914D-383495E0D5BE}" presName="compNode" presStyleCnt="0"/>
      <dgm:spPr/>
    </dgm:pt>
    <dgm:pt modelId="{F631897A-804E-495A-902F-D83C5C33A39C}" type="pres">
      <dgm:prSet presAssocID="{BC86BDDC-EA78-4AC7-914D-383495E0D5B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FC10B026-1BAE-493C-9A69-87E25A581432}" type="pres">
      <dgm:prSet presAssocID="{BC86BDDC-EA78-4AC7-914D-383495E0D5BE}" presName="iconSpace" presStyleCnt="0"/>
      <dgm:spPr/>
    </dgm:pt>
    <dgm:pt modelId="{831A6C10-B340-41E8-A31E-6B3D57538F17}" type="pres">
      <dgm:prSet presAssocID="{BC86BDDC-EA78-4AC7-914D-383495E0D5BE}" presName="parTx" presStyleLbl="revTx" presStyleIdx="2" presStyleCnt="4">
        <dgm:presLayoutVars>
          <dgm:chMax val="0"/>
          <dgm:chPref val="0"/>
        </dgm:presLayoutVars>
      </dgm:prSet>
      <dgm:spPr/>
    </dgm:pt>
    <dgm:pt modelId="{7867EE06-4B02-4985-9DFE-3CFADA50ED8C}" type="pres">
      <dgm:prSet presAssocID="{BC86BDDC-EA78-4AC7-914D-383495E0D5BE}" presName="txSpace" presStyleCnt="0"/>
      <dgm:spPr/>
    </dgm:pt>
    <dgm:pt modelId="{BFEC3633-6B31-40DF-B566-08320A84C129}" type="pres">
      <dgm:prSet presAssocID="{BC86BDDC-EA78-4AC7-914D-383495E0D5BE}" presName="desTx" presStyleLbl="revTx" presStyleIdx="3" presStyleCnt="4">
        <dgm:presLayoutVars/>
      </dgm:prSet>
      <dgm:spPr/>
    </dgm:pt>
  </dgm:ptLst>
  <dgm:cxnLst>
    <dgm:cxn modelId="{9339C409-5C21-4942-A21E-A6F94A1E686C}" type="presOf" srcId="{2EE62ED6-893A-405A-8A7F-F2163C6AC4BB}" destId="{D35CC4C7-D0BB-4CA6-A481-AAC2F05DA7AA}" srcOrd="0" destOrd="0" presId="urn:microsoft.com/office/officeart/2018/5/layout/CenteredIconLabelDescriptionList"/>
    <dgm:cxn modelId="{1DE52D33-433E-4EC4-AF85-00C2B7614490}" type="presOf" srcId="{5522D39A-A6B8-4B92-9863-AD65416BED07}" destId="{4586A414-2006-40EC-8E61-338557E1ED34}" srcOrd="0" destOrd="0" presId="urn:microsoft.com/office/officeart/2018/5/layout/CenteredIconLabelDescriptionList"/>
    <dgm:cxn modelId="{72E58D3A-4D09-4AE3-88BE-6FDB0FFB3C82}" type="presOf" srcId="{BC86BDDC-EA78-4AC7-914D-383495E0D5BE}" destId="{831A6C10-B340-41E8-A31E-6B3D57538F17}" srcOrd="0" destOrd="0" presId="urn:microsoft.com/office/officeart/2018/5/layout/CenteredIconLabelDescriptionList"/>
    <dgm:cxn modelId="{0891F943-71A8-4FAC-8F86-66F537569D6B}" srcId="{2EE62ED6-893A-405A-8A7F-F2163C6AC4BB}" destId="{5522D39A-A6B8-4B92-9863-AD65416BED07}" srcOrd="0" destOrd="0" parTransId="{43E16B01-84D9-4249-9B76-5E9E35CDD8D7}" sibTransId="{A65A5D8D-7662-4372-A409-B31D266A6235}"/>
    <dgm:cxn modelId="{A8923480-3841-4FD7-A863-0AFA66C95AB9}" type="presOf" srcId="{F569834D-7451-4F86-8C45-9AAD4F27DF67}" destId="{0C79E72D-0390-4F80-888D-16C668500335}" srcOrd="0" destOrd="0" presId="urn:microsoft.com/office/officeart/2018/5/layout/CenteredIconLabelDescriptionList"/>
    <dgm:cxn modelId="{20CDEBB1-F5DA-4C4C-96F8-96B9E2E71169}" srcId="{F569834D-7451-4F86-8C45-9AAD4F27DF67}" destId="{2EE62ED6-893A-405A-8A7F-F2163C6AC4BB}" srcOrd="0" destOrd="0" parTransId="{32448642-383D-4F18-BD5E-E6B6629282AC}" sibTransId="{28C9F6AD-F17E-401C-A039-6C51A7AA7703}"/>
    <dgm:cxn modelId="{2DBA53CA-1BD3-41F4-A28E-619A1E0997E0}" srcId="{F569834D-7451-4F86-8C45-9AAD4F27DF67}" destId="{BC86BDDC-EA78-4AC7-914D-383495E0D5BE}" srcOrd="1" destOrd="0" parTransId="{E2560BD5-3E15-4F2A-8063-CE9DDED3AF5F}" sibTransId="{ED031A28-0318-4E86-AA7E-85E6A040BF4B}"/>
    <dgm:cxn modelId="{7C2B81CD-8067-450E-AECA-30BB60FCB701}" srcId="{BC86BDDC-EA78-4AC7-914D-383495E0D5BE}" destId="{170B7400-7FA2-410E-BE41-AEDA8BB9A614}" srcOrd="0" destOrd="0" parTransId="{BD67AF69-AC07-4F4A-BDC0-27FDE0173D64}" sibTransId="{4E660268-7B66-471D-B84D-3087A65FC19E}"/>
    <dgm:cxn modelId="{1BF266F8-A2A5-40A5-B1D0-77EE960EE4B0}" type="presOf" srcId="{170B7400-7FA2-410E-BE41-AEDA8BB9A614}" destId="{BFEC3633-6B31-40DF-B566-08320A84C129}" srcOrd="0" destOrd="0" presId="urn:microsoft.com/office/officeart/2018/5/layout/CenteredIconLabelDescriptionList"/>
    <dgm:cxn modelId="{884E2940-2A70-4EA3-9024-8CE4AEFABDAC}" type="presParOf" srcId="{0C79E72D-0390-4F80-888D-16C668500335}" destId="{5DB1AAC8-1EB2-4F7A-98A4-C16298B6F91D}" srcOrd="0" destOrd="0" presId="urn:microsoft.com/office/officeart/2018/5/layout/CenteredIconLabelDescriptionList"/>
    <dgm:cxn modelId="{47A1A90E-60E9-42FA-A12E-15691A1F64EC}" type="presParOf" srcId="{5DB1AAC8-1EB2-4F7A-98A4-C16298B6F91D}" destId="{68A63892-1A8A-4830-8597-49557F01FCD6}" srcOrd="0" destOrd="0" presId="urn:microsoft.com/office/officeart/2018/5/layout/CenteredIconLabelDescriptionList"/>
    <dgm:cxn modelId="{F1B3BF40-19C5-490D-ABEA-76993897E4FB}" type="presParOf" srcId="{5DB1AAC8-1EB2-4F7A-98A4-C16298B6F91D}" destId="{B5C91788-16CA-425D-AF14-54B1C10EBCD4}" srcOrd="1" destOrd="0" presId="urn:microsoft.com/office/officeart/2018/5/layout/CenteredIconLabelDescriptionList"/>
    <dgm:cxn modelId="{FC2CFD3D-DE46-4A2E-B212-DDFC40D577D2}" type="presParOf" srcId="{5DB1AAC8-1EB2-4F7A-98A4-C16298B6F91D}" destId="{D35CC4C7-D0BB-4CA6-A481-AAC2F05DA7AA}" srcOrd="2" destOrd="0" presId="urn:microsoft.com/office/officeart/2018/5/layout/CenteredIconLabelDescriptionList"/>
    <dgm:cxn modelId="{002651AF-2C04-46A0-A906-64455A952846}" type="presParOf" srcId="{5DB1AAC8-1EB2-4F7A-98A4-C16298B6F91D}" destId="{185823E1-0536-4CDB-AABE-30BFF36B062A}" srcOrd="3" destOrd="0" presId="urn:microsoft.com/office/officeart/2018/5/layout/CenteredIconLabelDescriptionList"/>
    <dgm:cxn modelId="{8C770F76-C8EC-4B05-8B3B-BB1DB5C39FFB}" type="presParOf" srcId="{5DB1AAC8-1EB2-4F7A-98A4-C16298B6F91D}" destId="{4586A414-2006-40EC-8E61-338557E1ED34}" srcOrd="4" destOrd="0" presId="urn:microsoft.com/office/officeart/2018/5/layout/CenteredIconLabelDescriptionList"/>
    <dgm:cxn modelId="{BCC6E51C-2F45-43FD-9D52-29296B487AE9}" type="presParOf" srcId="{0C79E72D-0390-4F80-888D-16C668500335}" destId="{F3216992-579D-41B7-B8D0-332E5236545F}" srcOrd="1" destOrd="0" presId="urn:microsoft.com/office/officeart/2018/5/layout/CenteredIconLabelDescriptionList"/>
    <dgm:cxn modelId="{71843BEA-0F4F-43A1-9B1A-109441586B4B}" type="presParOf" srcId="{0C79E72D-0390-4F80-888D-16C668500335}" destId="{7EECC50E-CC85-4ED7-B830-8CC25A07FCF3}" srcOrd="2" destOrd="0" presId="urn:microsoft.com/office/officeart/2018/5/layout/CenteredIconLabelDescriptionList"/>
    <dgm:cxn modelId="{588B7F55-F59E-4781-AC52-1B530FA0194D}" type="presParOf" srcId="{7EECC50E-CC85-4ED7-B830-8CC25A07FCF3}" destId="{F631897A-804E-495A-902F-D83C5C33A39C}" srcOrd="0" destOrd="0" presId="urn:microsoft.com/office/officeart/2018/5/layout/CenteredIconLabelDescriptionList"/>
    <dgm:cxn modelId="{CAD18E21-D82E-4A9F-A97F-2F277F38EFE4}" type="presParOf" srcId="{7EECC50E-CC85-4ED7-B830-8CC25A07FCF3}" destId="{FC10B026-1BAE-493C-9A69-87E25A581432}" srcOrd="1" destOrd="0" presId="urn:microsoft.com/office/officeart/2018/5/layout/CenteredIconLabelDescriptionList"/>
    <dgm:cxn modelId="{28CBF49B-7ED2-4764-838F-F3103924A3DB}" type="presParOf" srcId="{7EECC50E-CC85-4ED7-B830-8CC25A07FCF3}" destId="{831A6C10-B340-41E8-A31E-6B3D57538F17}" srcOrd="2" destOrd="0" presId="urn:microsoft.com/office/officeart/2018/5/layout/CenteredIconLabelDescriptionList"/>
    <dgm:cxn modelId="{EA111C92-DE99-4670-9D71-E9E9182F9271}" type="presParOf" srcId="{7EECC50E-CC85-4ED7-B830-8CC25A07FCF3}" destId="{7867EE06-4B02-4985-9DFE-3CFADA50ED8C}" srcOrd="3" destOrd="0" presId="urn:microsoft.com/office/officeart/2018/5/layout/CenteredIconLabelDescriptionList"/>
    <dgm:cxn modelId="{540BF462-EACF-466B-AD58-43877C341899}" type="presParOf" srcId="{7EECC50E-CC85-4ED7-B830-8CC25A07FCF3}" destId="{BFEC3633-6B31-40DF-B566-08320A84C129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CCE4DD-B00E-4BD2-8DC4-10BE2502B71C}">
      <dsp:nvSpPr>
        <dsp:cNvPr id="0" name=""/>
        <dsp:cNvSpPr/>
      </dsp:nvSpPr>
      <dsp:spPr>
        <a:xfrm rot="5400000">
          <a:off x="5110585" y="-2078011"/>
          <a:ext cx="832908" cy="520192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>
              <a:latin typeface="Google Sans"/>
            </a:rPr>
            <a:t>Details about the Town, history, and existing plans</a:t>
          </a:r>
          <a:endParaRPr lang="en-US" sz="1700" kern="1200" dirty="0">
            <a:latin typeface="Google Sans"/>
          </a:endParaRPr>
        </a:p>
      </dsp:txBody>
      <dsp:txXfrm rot="-5400000">
        <a:off x="2926080" y="147153"/>
        <a:ext cx="5161261" cy="751590"/>
      </dsp:txXfrm>
    </dsp:sp>
    <dsp:sp modelId="{E8033D0E-9E33-48AB-A49B-0E8857D11766}">
      <dsp:nvSpPr>
        <dsp:cNvPr id="0" name=""/>
        <dsp:cNvSpPr/>
      </dsp:nvSpPr>
      <dsp:spPr>
        <a:xfrm>
          <a:off x="0" y="2381"/>
          <a:ext cx="2926080" cy="1041135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Google Sans"/>
            </a:rPr>
            <a:t>Town Context</a:t>
          </a:r>
          <a:endParaRPr lang="en-US" sz="2400" kern="1200" dirty="0">
            <a:latin typeface="Google Sans"/>
          </a:endParaRPr>
        </a:p>
      </dsp:txBody>
      <dsp:txXfrm>
        <a:off x="50824" y="53205"/>
        <a:ext cx="2824432" cy="939487"/>
      </dsp:txXfrm>
    </dsp:sp>
    <dsp:sp modelId="{39FFC5F1-C72F-457C-ADDB-EFE9D754C6C8}">
      <dsp:nvSpPr>
        <dsp:cNvPr id="0" name=""/>
        <dsp:cNvSpPr/>
      </dsp:nvSpPr>
      <dsp:spPr>
        <a:xfrm rot="5400000">
          <a:off x="5110585" y="-984818"/>
          <a:ext cx="832908" cy="520192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>
              <a:latin typeface="Google Sans"/>
            </a:rPr>
            <a:t>Who and how the plan is going to be developed, including outreach</a:t>
          </a:r>
          <a:endParaRPr lang="en-US" sz="1700" kern="1200" dirty="0">
            <a:latin typeface="Google Sans"/>
          </a:endParaRPr>
        </a:p>
      </dsp:txBody>
      <dsp:txXfrm rot="-5400000">
        <a:off x="2926080" y="1240346"/>
        <a:ext cx="5161261" cy="751590"/>
      </dsp:txXfrm>
    </dsp:sp>
    <dsp:sp modelId="{E1CE4AF7-0E89-4C26-9812-FBF4D6AB8D75}">
      <dsp:nvSpPr>
        <dsp:cNvPr id="0" name=""/>
        <dsp:cNvSpPr/>
      </dsp:nvSpPr>
      <dsp:spPr>
        <a:xfrm>
          <a:off x="0" y="1095573"/>
          <a:ext cx="2926080" cy="1041135"/>
        </a:xfrm>
        <a:prstGeom prst="roundRect">
          <a:avLst/>
        </a:prstGeom>
        <a:solidFill>
          <a:schemeClr val="accent2">
            <a:shade val="80000"/>
            <a:hueOff val="-120354"/>
            <a:satOff val="2542"/>
            <a:lumOff val="67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Google Sans"/>
            </a:rPr>
            <a:t>Plan Process</a:t>
          </a:r>
          <a:endParaRPr lang="en-US" sz="2400" kern="1200" dirty="0">
            <a:latin typeface="Google Sans"/>
          </a:endParaRPr>
        </a:p>
      </dsp:txBody>
      <dsp:txXfrm>
        <a:off x="50824" y="1146397"/>
        <a:ext cx="2824432" cy="939487"/>
      </dsp:txXfrm>
    </dsp:sp>
    <dsp:sp modelId="{8374C331-EC43-4A26-A200-5CC3E105DB8E}">
      <dsp:nvSpPr>
        <dsp:cNvPr id="0" name=""/>
        <dsp:cNvSpPr/>
      </dsp:nvSpPr>
      <dsp:spPr>
        <a:xfrm rot="5400000">
          <a:off x="5110585" y="108373"/>
          <a:ext cx="832908" cy="520192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>
              <a:latin typeface="Google Sans"/>
            </a:rPr>
            <a:t>Listing of all of the weather hazards that could impact communities and to what degree and reach</a:t>
          </a:r>
          <a:endParaRPr lang="en-US" sz="1700" kern="1200" dirty="0">
            <a:latin typeface="Google Sans"/>
          </a:endParaRPr>
        </a:p>
      </dsp:txBody>
      <dsp:txXfrm rot="-5400000">
        <a:off x="2926080" y="2333538"/>
        <a:ext cx="5161261" cy="751590"/>
      </dsp:txXfrm>
    </dsp:sp>
    <dsp:sp modelId="{4F8A07CA-979B-49BC-87AD-99CE51774EB9}">
      <dsp:nvSpPr>
        <dsp:cNvPr id="0" name=""/>
        <dsp:cNvSpPr/>
      </dsp:nvSpPr>
      <dsp:spPr>
        <a:xfrm>
          <a:off x="0" y="2188765"/>
          <a:ext cx="2926080" cy="1041135"/>
        </a:xfrm>
        <a:prstGeom prst="roundRect">
          <a:avLst/>
        </a:prstGeom>
        <a:solidFill>
          <a:schemeClr val="accent2">
            <a:shade val="80000"/>
            <a:hueOff val="-240708"/>
            <a:satOff val="5083"/>
            <a:lumOff val="135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Google Sans"/>
            </a:rPr>
            <a:t>Hazard Inventory</a:t>
          </a:r>
          <a:endParaRPr lang="en-US" sz="2400" kern="1200" dirty="0">
            <a:latin typeface="Google Sans"/>
          </a:endParaRPr>
        </a:p>
      </dsp:txBody>
      <dsp:txXfrm>
        <a:off x="50824" y="2239589"/>
        <a:ext cx="2824432" cy="939487"/>
      </dsp:txXfrm>
    </dsp:sp>
    <dsp:sp modelId="{BE8E94E0-9A8F-4F27-BE7D-324EABE31A29}">
      <dsp:nvSpPr>
        <dsp:cNvPr id="0" name=""/>
        <dsp:cNvSpPr/>
      </dsp:nvSpPr>
      <dsp:spPr>
        <a:xfrm rot="5400000">
          <a:off x="5110585" y="1201565"/>
          <a:ext cx="832908" cy="520192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>
              <a:latin typeface="Google Sans"/>
            </a:rPr>
            <a:t>How the Town is going to develop strategies, plans, and programs to minimize the impacts of those hazards</a:t>
          </a:r>
          <a:endParaRPr lang="en-US" sz="1700" kern="1200" dirty="0">
            <a:latin typeface="Google Sans"/>
          </a:endParaRPr>
        </a:p>
      </dsp:txBody>
      <dsp:txXfrm rot="-5400000">
        <a:off x="2926080" y="3426730"/>
        <a:ext cx="5161261" cy="751590"/>
      </dsp:txXfrm>
    </dsp:sp>
    <dsp:sp modelId="{34E82825-CC31-4386-A4A3-8E86A91350AF}">
      <dsp:nvSpPr>
        <dsp:cNvPr id="0" name=""/>
        <dsp:cNvSpPr/>
      </dsp:nvSpPr>
      <dsp:spPr>
        <a:xfrm>
          <a:off x="0" y="3281958"/>
          <a:ext cx="2926080" cy="1041135"/>
        </a:xfrm>
        <a:prstGeom prst="roundRect">
          <a:avLst/>
        </a:prstGeom>
        <a:solidFill>
          <a:schemeClr val="accent2">
            <a:shade val="80000"/>
            <a:hueOff val="-361061"/>
            <a:satOff val="7625"/>
            <a:lumOff val="203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Google Sans"/>
            </a:rPr>
            <a:t>Mitigation Strategies</a:t>
          </a:r>
          <a:endParaRPr lang="en-US" sz="2400" kern="1200" dirty="0">
            <a:latin typeface="Google Sans"/>
          </a:endParaRPr>
        </a:p>
      </dsp:txBody>
      <dsp:txXfrm>
        <a:off x="50824" y="3332782"/>
        <a:ext cx="2824432" cy="939487"/>
      </dsp:txXfrm>
    </dsp:sp>
    <dsp:sp modelId="{0FB8577A-E6B5-401C-9CB0-08F331B81C16}">
      <dsp:nvSpPr>
        <dsp:cNvPr id="0" name=""/>
        <dsp:cNvSpPr/>
      </dsp:nvSpPr>
      <dsp:spPr>
        <a:xfrm rot="5400000">
          <a:off x="5110585" y="2294758"/>
          <a:ext cx="832908" cy="520192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>
              <a:latin typeface="Google Sans"/>
            </a:rPr>
            <a:t>How the plan will be changed, implemented, and be updated moving forward</a:t>
          </a:r>
          <a:endParaRPr lang="en-US" sz="1700" kern="1200" dirty="0">
            <a:latin typeface="Google Sans"/>
          </a:endParaRPr>
        </a:p>
      </dsp:txBody>
      <dsp:txXfrm rot="-5400000">
        <a:off x="2926080" y="4519923"/>
        <a:ext cx="5161261" cy="751590"/>
      </dsp:txXfrm>
    </dsp:sp>
    <dsp:sp modelId="{3AA34737-3440-4366-82A6-3085D33397BD}">
      <dsp:nvSpPr>
        <dsp:cNvPr id="0" name=""/>
        <dsp:cNvSpPr/>
      </dsp:nvSpPr>
      <dsp:spPr>
        <a:xfrm>
          <a:off x="0" y="4375150"/>
          <a:ext cx="2926080" cy="1041135"/>
        </a:xfrm>
        <a:prstGeom prst="roundRect">
          <a:avLst/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Google Sans"/>
            </a:rPr>
            <a:t>Updates and Maintenance to Plan</a:t>
          </a:r>
          <a:endParaRPr lang="en-US" sz="2400" kern="1200" dirty="0">
            <a:latin typeface="Google Sans"/>
          </a:endParaRPr>
        </a:p>
      </dsp:txBody>
      <dsp:txXfrm>
        <a:off x="50824" y="4425974"/>
        <a:ext cx="2824432" cy="9394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57EB5D-1E68-411E-A703-F018D79C4532}">
      <dsp:nvSpPr>
        <dsp:cNvPr id="0" name=""/>
        <dsp:cNvSpPr/>
      </dsp:nvSpPr>
      <dsp:spPr>
        <a:xfrm>
          <a:off x="0" y="706540"/>
          <a:ext cx="10653579" cy="141705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3B9327-38F9-4865-B4A8-BD9E709171F7}">
      <dsp:nvSpPr>
        <dsp:cNvPr id="0" name=""/>
        <dsp:cNvSpPr/>
      </dsp:nvSpPr>
      <dsp:spPr>
        <a:xfrm>
          <a:off x="428659" y="1025378"/>
          <a:ext cx="780142" cy="7793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8C8C8A-0334-4C00-8039-2401B5CE15D8}">
      <dsp:nvSpPr>
        <dsp:cNvPr id="0" name=""/>
        <dsp:cNvSpPr/>
      </dsp:nvSpPr>
      <dsp:spPr>
        <a:xfrm>
          <a:off x="1637461" y="706540"/>
          <a:ext cx="9012914" cy="1418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118" tIns="150118" rIns="150118" bIns="15011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Aptos" panose="020B0004020202020204" pitchFamily="34" charset="0"/>
            </a:rPr>
            <a:t>Why do it? Hazard mitigation plans are essential for breaking the cycle of disaster damage and reconstruction. </a:t>
          </a:r>
          <a:r>
            <a:rPr lang="en-US" sz="2400" kern="1200" dirty="0">
              <a:latin typeface="Aptos" panose="020B0004020202020204" pitchFamily="34" charset="0"/>
            </a:rPr>
            <a:t>Conditions are constantly changing.</a:t>
          </a:r>
        </a:p>
      </dsp:txBody>
      <dsp:txXfrm>
        <a:off x="1637461" y="706540"/>
        <a:ext cx="9012914" cy="1418441"/>
      </dsp:txXfrm>
    </dsp:sp>
    <dsp:sp modelId="{CF8BF665-AF76-4FFF-991A-EC6957D6D053}">
      <dsp:nvSpPr>
        <dsp:cNvPr id="0" name=""/>
        <dsp:cNvSpPr/>
      </dsp:nvSpPr>
      <dsp:spPr>
        <a:xfrm>
          <a:off x="0" y="2468846"/>
          <a:ext cx="10653579" cy="141705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83C0DA-D2A1-4C43-99AB-19886F132B43}">
      <dsp:nvSpPr>
        <dsp:cNvPr id="0" name=""/>
        <dsp:cNvSpPr/>
      </dsp:nvSpPr>
      <dsp:spPr>
        <a:xfrm>
          <a:off x="428659" y="2787683"/>
          <a:ext cx="780142" cy="77938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1B4665-17F9-4D02-A8AA-5CDE69444E75}">
      <dsp:nvSpPr>
        <dsp:cNvPr id="0" name=""/>
        <dsp:cNvSpPr/>
      </dsp:nvSpPr>
      <dsp:spPr>
        <a:xfrm>
          <a:off x="1637461" y="2468846"/>
          <a:ext cx="9012914" cy="1418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118" tIns="150118" rIns="150118" bIns="150118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latin typeface="Aptos" panose="020B0004020202020204" pitchFamily="34" charset="0"/>
            </a:rPr>
            <a:t>FEMA has developed planning tools to help government agencies develop mitigation plan</a:t>
          </a:r>
          <a:r>
            <a:rPr lang="en-US" sz="2000" i="0" kern="1200" dirty="0">
              <a:latin typeface="Aptos" panose="020B0004020202020204" pitchFamily="34" charset="0"/>
            </a:rPr>
            <a:t>s. Local jurisdictions must have a FEMA-approved hazard mitigation plan to receive funding from the Hazard Mitigation Grant Program (HMGP) or Pre-Disaster Mitigation (PDM). </a:t>
          </a:r>
          <a:endParaRPr lang="en-US" sz="2000" kern="1200" dirty="0">
            <a:latin typeface="Aptos" panose="020B0004020202020204" pitchFamily="34" charset="0"/>
          </a:endParaRPr>
        </a:p>
      </dsp:txBody>
      <dsp:txXfrm>
        <a:off x="1637461" y="2468846"/>
        <a:ext cx="9012914" cy="14184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A63892-1A8A-4830-8597-49557F01FCD6}">
      <dsp:nvSpPr>
        <dsp:cNvPr id="0" name=""/>
        <dsp:cNvSpPr/>
      </dsp:nvSpPr>
      <dsp:spPr>
        <a:xfrm>
          <a:off x="2032789" y="661728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5CC4C7-D0BB-4CA6-A481-AAC2F05DA7AA}">
      <dsp:nvSpPr>
        <dsp:cNvPr id="0" name=""/>
        <dsp:cNvSpPr/>
      </dsp:nvSpPr>
      <dsp:spPr>
        <a:xfrm>
          <a:off x="628789" y="2314354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 dirty="0"/>
            <a:t>Audrey Matthews</a:t>
          </a:r>
        </a:p>
      </dsp:txBody>
      <dsp:txXfrm>
        <a:off x="628789" y="2314354"/>
        <a:ext cx="4320000" cy="648000"/>
      </dsp:txXfrm>
    </dsp:sp>
    <dsp:sp modelId="{4586A414-2006-40EC-8E61-338557E1ED34}">
      <dsp:nvSpPr>
        <dsp:cNvPr id="0" name=""/>
        <dsp:cNvSpPr/>
      </dsp:nvSpPr>
      <dsp:spPr>
        <a:xfrm>
          <a:off x="628789" y="3027761"/>
          <a:ext cx="4320000" cy="904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hlinkClick xmlns:r="http://schemas.openxmlformats.org/officeDocument/2006/relationships" r:id="rId3"/>
            </a:rPr>
            <a:t>Senior Climate Planner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hlinkClick xmlns:r="http://schemas.openxmlformats.org/officeDocument/2006/relationships" r:id="rId3"/>
            </a:rPr>
            <a:t>amatthews@srpedd.org</a:t>
          </a:r>
          <a:endParaRPr lang="en-US" sz="1700" kern="1200" dirty="0"/>
        </a:p>
      </dsp:txBody>
      <dsp:txXfrm>
        <a:off x="628789" y="3027761"/>
        <a:ext cx="4320000" cy="904337"/>
      </dsp:txXfrm>
    </dsp:sp>
    <dsp:sp modelId="{F631897A-804E-495A-902F-D83C5C33A39C}">
      <dsp:nvSpPr>
        <dsp:cNvPr id="0" name=""/>
        <dsp:cNvSpPr/>
      </dsp:nvSpPr>
      <dsp:spPr>
        <a:xfrm>
          <a:off x="7108789" y="661728"/>
          <a:ext cx="1512000" cy="1512000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1A6C10-B340-41E8-A31E-6B3D57538F17}">
      <dsp:nvSpPr>
        <dsp:cNvPr id="0" name=""/>
        <dsp:cNvSpPr/>
      </dsp:nvSpPr>
      <dsp:spPr>
        <a:xfrm>
          <a:off x="5704789" y="2314354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/>
            <a:t>Joe Monet</a:t>
          </a:r>
        </a:p>
      </dsp:txBody>
      <dsp:txXfrm>
        <a:off x="5704789" y="2314354"/>
        <a:ext cx="4320000" cy="648000"/>
      </dsp:txXfrm>
    </dsp:sp>
    <dsp:sp modelId="{BFEC3633-6B31-40DF-B566-08320A84C129}">
      <dsp:nvSpPr>
        <dsp:cNvPr id="0" name=""/>
        <dsp:cNvSpPr/>
      </dsp:nvSpPr>
      <dsp:spPr>
        <a:xfrm>
          <a:off x="5704789" y="3027761"/>
          <a:ext cx="4320000" cy="904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hlinkClick xmlns:r="http://schemas.openxmlformats.org/officeDocument/2006/relationships" r:id="rId6"/>
            </a:rPr>
            <a:t>Homeland Security Specialist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hlinkClick xmlns:r="http://schemas.openxmlformats.org/officeDocument/2006/relationships" r:id="rId6"/>
            </a:rPr>
            <a:t>jmonet@srpedd.org</a:t>
          </a:r>
          <a:endParaRPr lang="en-US" sz="170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5704789" y="3027761"/>
        <a:ext cx="4320000" cy="9043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F0E088-034F-4ECA-A164-C576F854AC49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9A46A-DA1F-492C-AB84-5507A163B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232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These are the steps of the plan as FEMA lays them out </a:t>
            </a:r>
          </a:p>
          <a:p>
            <a:r>
              <a:rPr lang="en-US">
                <a:ea typeface="Calibri"/>
                <a:cs typeface="Calibri"/>
              </a:rPr>
              <a:t>Identifying </a:t>
            </a:r>
          </a:p>
          <a:p>
            <a:r>
              <a:rPr lang="en-US">
                <a:ea typeface="Calibri"/>
                <a:cs typeface="Calibri"/>
              </a:rPr>
              <a:t>The HMP has to be approved by FEMA </a:t>
            </a:r>
          </a:p>
          <a:p>
            <a:r>
              <a:rPr lang="en-US">
                <a:ea typeface="Calibri"/>
                <a:cs typeface="Calibri"/>
              </a:rPr>
              <a:t>We are here in the public participation phase to hear from you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92527-EE48-4A01-894F-7DA413EFBC04}" type="slidenum"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6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These are the steps of the plan as FEMA lays them out </a:t>
            </a:r>
          </a:p>
          <a:p>
            <a:r>
              <a:rPr lang="en-US">
                <a:ea typeface="Calibri"/>
                <a:cs typeface="Calibri"/>
              </a:rPr>
              <a:t>Identifying </a:t>
            </a:r>
          </a:p>
          <a:p>
            <a:r>
              <a:rPr lang="en-US">
                <a:ea typeface="Calibri"/>
                <a:cs typeface="Calibri"/>
              </a:rPr>
              <a:t>The HMP has to be approved by FEMA </a:t>
            </a:r>
          </a:p>
          <a:p>
            <a:r>
              <a:rPr lang="en-US">
                <a:ea typeface="Calibri"/>
                <a:cs typeface="Calibri"/>
              </a:rPr>
              <a:t>We are here in the public participation phase to hear from you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92527-EE48-4A01-894F-7DA413EFBC04}" type="slidenum"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72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92527-EE48-4A01-894F-7DA413EFBC04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775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 b="1" dirty="0"/>
              <a:t>How the Scores were developed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b="1" dirty="0"/>
              <a:t>Impact Categorization  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/>
              <a:t>1 </a:t>
            </a:r>
            <a:r>
              <a:rPr lang="en-US" sz="1200" dirty="0"/>
              <a:t>- Minor: Limited property damage;  limited injuries or fatalities. 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/>
              <a:t>2</a:t>
            </a:r>
            <a:r>
              <a:rPr lang="en-US" sz="1200" dirty="0"/>
              <a:t> - Moderate: Scattered significant property damage; minor infrastructure damage; essential services are briefly interrupted; some injuries and/or fatalities.</a:t>
            </a:r>
            <a:endParaRPr lang="en-US" sz="1200" dirty="0"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/>
              <a:t>3 </a:t>
            </a:r>
            <a:r>
              <a:rPr lang="en-US" sz="1200" dirty="0"/>
              <a:t>- Major: Widespread major property damage, major public infrastructure damage (up to several days for repairs), with potential many injuries and/or fatalities.  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b="1" dirty="0"/>
              <a:t>Frequency Categorization 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/>
              <a:t>1</a:t>
            </a:r>
            <a:r>
              <a:rPr lang="en-US" sz="1200" dirty="0"/>
              <a:t> - Low: events that occur from once in 50 years to once in 100 years (1% to 2% per year) </a:t>
            </a:r>
            <a:endParaRPr lang="en-US" sz="1200" dirty="0"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/>
              <a:t>2</a:t>
            </a:r>
            <a:r>
              <a:rPr lang="en-US" sz="1200" dirty="0"/>
              <a:t> - Moderate: events that occur from once in 5 years to once in 50 years (2% to 20% per year) </a:t>
            </a:r>
            <a:endParaRPr lang="en-US" sz="1200" dirty="0"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/>
              <a:t>3 </a:t>
            </a:r>
            <a:r>
              <a:rPr lang="en-US" sz="1200" dirty="0"/>
              <a:t>- High: events that occur more frequently than once in 5 years (Greater than 20% per year) </a:t>
            </a:r>
            <a:endParaRPr lang="en-US" sz="1200" dirty="0"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b="1" dirty="0"/>
              <a:t>Distribution Categorization</a:t>
            </a:r>
            <a:r>
              <a:rPr lang="en-US" sz="1200" dirty="0"/>
              <a:t>: (extent of impact on any locality for a particular event) </a:t>
            </a:r>
            <a:endParaRPr lang="en-US" sz="1200" dirty="0">
              <a:ea typeface="Calibri"/>
              <a:cs typeface="Calibri" panose="020F0502020204030204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/>
              <a:t>1</a:t>
            </a:r>
            <a:r>
              <a:rPr lang="en-US" sz="1200" dirty="0"/>
              <a:t> - Isolated: a single whole or partial community impacted </a:t>
            </a:r>
            <a:endParaRPr lang="en-US" sz="1200" dirty="0"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/>
              <a:t>2 </a:t>
            </a:r>
            <a:r>
              <a:rPr lang="en-US" sz="1200" dirty="0"/>
              <a:t>- Local: One community to several communities impacted 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/>
              <a:t>3</a:t>
            </a:r>
            <a:r>
              <a:rPr lang="en-US" sz="1200" dirty="0"/>
              <a:t> - Widespread: whole community is impacted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Joe: 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Explain how we came up with the hazards and how we came up with the impact, frequency, and distribution definitions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92527-EE48-4A01-894F-7DA413EFBC04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628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write up for the community connect – use the website link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9A46A-DA1F-492C-AB84-5507A163BC9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547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92527-EE48-4A01-894F-7DA413EFBC04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118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FC044-B02C-4B18-B2C1-A9BCC5030B33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52F5-C9D7-41F5-B57F-1FC0FD193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079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FC044-B02C-4B18-B2C1-A9BCC5030B33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52F5-C9D7-41F5-B57F-1FC0FD193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900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FC044-B02C-4B18-B2C1-A9BCC5030B33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52F5-C9D7-41F5-B57F-1FC0FD193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748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FC044-B02C-4B18-B2C1-A9BCC5030B33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52F5-C9D7-41F5-B57F-1FC0FD193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72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FC044-B02C-4B18-B2C1-A9BCC5030B33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52F5-C9D7-41F5-B57F-1FC0FD193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464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FC044-B02C-4B18-B2C1-A9BCC5030B33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52F5-C9D7-41F5-B57F-1FC0FD193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6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FC044-B02C-4B18-B2C1-A9BCC5030B33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52F5-C9D7-41F5-B57F-1FC0FD193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955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FC044-B02C-4B18-B2C1-A9BCC5030B33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52F5-C9D7-41F5-B57F-1FC0FD193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852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FC044-B02C-4B18-B2C1-A9BCC5030B33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52F5-C9D7-41F5-B57F-1FC0FD193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350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FC044-B02C-4B18-B2C1-A9BCC5030B33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52F5-C9D7-41F5-B57F-1FC0FD193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789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FC044-B02C-4B18-B2C1-A9BCC5030B33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52F5-C9D7-41F5-B57F-1FC0FD193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153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FC044-B02C-4B18-B2C1-A9BCC5030B33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552F5-C9D7-41F5-B57F-1FC0FD193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75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 descr="A aerial view of a neighborhood&#10;&#10;Description automatically generated">
            <a:extLst>
              <a:ext uri="{FF2B5EF4-FFF2-40B4-BE49-F238E27FC236}">
                <a16:creationId xmlns:a16="http://schemas.microsoft.com/office/drawing/2014/main" id="{2DD59D06-FD5A-A442-0A2A-CF3C2994866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t="1666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5B5DC9-D772-4207-2E85-FDAD4DD698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339" y="2767101"/>
            <a:ext cx="11739216" cy="107834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ptos" panose="020B0004020202020204" pitchFamily="34" charset="0"/>
              </a:rPr>
              <a:t>Mansfield Hazard Mitigation Plan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ACA475-35FB-8215-6CDC-132542E6D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BDA5-9283-4109-9E2E-1496DD385B63}" type="datetime1">
              <a:rPr lang="en-US" smtClean="0"/>
              <a:t>6/10/2025</a:t>
            </a:fld>
            <a:endParaRPr lang="en-US"/>
          </a:p>
        </p:txBody>
      </p:sp>
      <p:pic>
        <p:nvPicPr>
          <p:cNvPr id="5" name="Picture 4" descr="A logo for a company&#10;&#10;Description automatically generated">
            <a:extLst>
              <a:ext uri="{FF2B5EF4-FFF2-40B4-BE49-F238E27FC236}">
                <a16:creationId xmlns:a16="http://schemas.microsoft.com/office/drawing/2014/main" id="{AC72816F-E9F3-9EE6-9276-D5BF7A251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400" y="5036906"/>
            <a:ext cx="2795093" cy="8217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6D9FF7-D3B3-86DD-109C-F74A9384D4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3078" y="3981970"/>
            <a:ext cx="3979739" cy="895898"/>
          </a:xfrm>
          <a:prstGeom prst="rect">
            <a:avLst/>
          </a:prstGeom>
        </p:spPr>
      </p:pic>
      <p:sp>
        <p:nvSpPr>
          <p:cNvPr id="10" name="Subtitle 9">
            <a:extLst>
              <a:ext uri="{FF2B5EF4-FFF2-40B4-BE49-F238E27FC236}">
                <a16:creationId xmlns:a16="http://schemas.microsoft.com/office/drawing/2014/main" id="{DB110746-89B4-7650-50F8-92D3EC16C4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8926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C361C7A-99A3-8B23-12F7-A7057B98D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2AC3A40-383D-E699-7259-CC8C5E33D4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823706" y="105749"/>
            <a:ext cx="14691595" cy="7013575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4F3909-D5B1-A94B-46EA-919C0F742D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4726" y="668654"/>
            <a:ext cx="1756146" cy="175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360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54851-4010-949C-9B36-C79AA1A9F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929" y="532088"/>
            <a:ext cx="10515600" cy="1325563"/>
          </a:xfrm>
        </p:spPr>
        <p:txBody>
          <a:bodyPr/>
          <a:lstStyle/>
          <a:p>
            <a:r>
              <a:rPr lang="en-US" dirty="0">
                <a:latin typeface="Aptos" panose="020B0004020202020204" pitchFamily="34" charset="0"/>
              </a:rPr>
              <a:t>Activity around the room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F93DF-3ECD-0D22-5391-5EFBA8A7E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724" y="1670800"/>
            <a:ext cx="7690670" cy="5081286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Aptos" panose="020B0004020202020204" pitchFamily="34" charset="0"/>
              </a:rPr>
              <a:t>1. Mapping Board </a:t>
            </a:r>
            <a:r>
              <a:rPr lang="en-US" sz="2400" dirty="0">
                <a:latin typeface="Aptos" panose="020B0004020202020204" pitchFamily="34" charset="0"/>
              </a:rPr>
              <a:t>to put areas where you know of weather hazards with colored stickers and pins</a:t>
            </a:r>
          </a:p>
          <a:p>
            <a:endParaRPr lang="en-US" sz="2400" dirty="0">
              <a:latin typeface="Aptos" panose="020B0004020202020204" pitchFamily="34" charset="0"/>
            </a:endParaRPr>
          </a:p>
          <a:p>
            <a:r>
              <a:rPr lang="en-US" sz="2400" b="1" dirty="0">
                <a:latin typeface="Aptos" panose="020B0004020202020204" pitchFamily="34" charset="0"/>
              </a:rPr>
              <a:t>2. Mitigation Strategies</a:t>
            </a:r>
          </a:p>
          <a:p>
            <a:pPr lvl="1"/>
            <a:r>
              <a:rPr lang="en-US" dirty="0">
                <a:latin typeface="Aptos" panose="020B0004020202020204" pitchFamily="34" charset="0"/>
              </a:rPr>
              <a:t>Green and red stickers to indicate how important or not important (prioritizing) a strategy is to you </a:t>
            </a:r>
          </a:p>
          <a:p>
            <a:pPr lvl="1"/>
            <a:r>
              <a:rPr lang="en-US" dirty="0">
                <a:latin typeface="Aptos" panose="020B0004020202020204" pitchFamily="34" charset="0"/>
              </a:rPr>
              <a:t>Please feel free to add comments with sticky notes to emphasize certain points or add any component </a:t>
            </a:r>
          </a:p>
          <a:p>
            <a:r>
              <a:rPr lang="en-US" sz="2400" b="1" dirty="0">
                <a:latin typeface="Aptos" panose="020B0004020202020204" pitchFamily="34" charset="0"/>
              </a:rPr>
              <a:t>3. Hazard Matrix</a:t>
            </a:r>
          </a:p>
          <a:p>
            <a:pPr lvl="1"/>
            <a:r>
              <a:rPr lang="en-US" dirty="0">
                <a:latin typeface="Aptos" panose="020B0004020202020204" pitchFamily="34" charset="0"/>
              </a:rPr>
              <a:t>Please add red and green stickers to indicate how concerned you are about certain hazards</a:t>
            </a:r>
          </a:p>
          <a:p>
            <a:pPr lvl="1"/>
            <a:r>
              <a:rPr lang="en-US" dirty="0">
                <a:latin typeface="Aptos" panose="020B0004020202020204" pitchFamily="34" charset="0"/>
              </a:rPr>
              <a:t>Please add comments on sticky notes to indicate specifically how those hazards have impacted you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EAD6477-8340-2194-5AA5-9FF6CAD217DB}"/>
              </a:ext>
            </a:extLst>
          </p:cNvPr>
          <p:cNvSpPr/>
          <p:nvPr/>
        </p:nvSpPr>
        <p:spPr>
          <a:xfrm>
            <a:off x="9918995" y="4695030"/>
            <a:ext cx="2135497" cy="201504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Higher Concern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48264F8-5254-44EB-6221-4F8BF2D96CA2}"/>
              </a:ext>
            </a:extLst>
          </p:cNvPr>
          <p:cNvSpPr/>
          <p:nvPr/>
        </p:nvSpPr>
        <p:spPr>
          <a:xfrm>
            <a:off x="8565478" y="3071277"/>
            <a:ext cx="2042898" cy="20150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Lower Concern</a:t>
            </a:r>
          </a:p>
        </p:txBody>
      </p:sp>
      <p:pic>
        <p:nvPicPr>
          <p:cNvPr id="9" name="Graphic 8" descr="Pin with solid fill">
            <a:extLst>
              <a:ext uri="{FF2B5EF4-FFF2-40B4-BE49-F238E27FC236}">
                <a16:creationId xmlns:a16="http://schemas.microsoft.com/office/drawing/2014/main" id="{691FA1A0-C4D4-46AC-87C3-660778004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7508" y="1233488"/>
            <a:ext cx="914400" cy="914400"/>
          </a:xfrm>
          <a:prstGeom prst="rect">
            <a:avLst/>
          </a:prstGeom>
        </p:spPr>
      </p:pic>
      <p:pic>
        <p:nvPicPr>
          <p:cNvPr id="11" name="Graphic 10" descr="Projector screen with solid fill">
            <a:extLst>
              <a:ext uri="{FF2B5EF4-FFF2-40B4-BE49-F238E27FC236}">
                <a16:creationId xmlns:a16="http://schemas.microsoft.com/office/drawing/2014/main" id="{3B5EA730-9DF3-A30A-0EDF-7E7BA038DF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116" y="2875912"/>
            <a:ext cx="914400" cy="914400"/>
          </a:xfrm>
          <a:prstGeom prst="rect">
            <a:avLst/>
          </a:prstGeom>
        </p:spPr>
      </p:pic>
      <p:pic>
        <p:nvPicPr>
          <p:cNvPr id="13" name="Graphic 12" descr="Touchscreen with solid fill">
            <a:extLst>
              <a:ext uri="{FF2B5EF4-FFF2-40B4-BE49-F238E27FC236}">
                <a16:creationId xmlns:a16="http://schemas.microsoft.com/office/drawing/2014/main" id="{B1C0AEB9-A494-1A14-D90D-CCC8801B3A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7508" y="4821827"/>
            <a:ext cx="914400" cy="914400"/>
          </a:xfrm>
          <a:prstGeom prst="rect">
            <a:avLst/>
          </a:prstGeom>
        </p:spPr>
      </p:pic>
      <p:pic>
        <p:nvPicPr>
          <p:cNvPr id="14" name="Graphic 13" descr="Pin with solid fill">
            <a:extLst>
              <a:ext uri="{FF2B5EF4-FFF2-40B4-BE49-F238E27FC236}">
                <a16:creationId xmlns:a16="http://schemas.microsoft.com/office/drawing/2014/main" id="{FE30930A-1832-44FC-F85F-FDAA34FA1D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16241" y="420375"/>
            <a:ext cx="914400" cy="914400"/>
          </a:xfrm>
          <a:prstGeom prst="rect">
            <a:avLst/>
          </a:prstGeom>
        </p:spPr>
      </p:pic>
      <p:pic>
        <p:nvPicPr>
          <p:cNvPr id="16" name="Graphic 15" descr="Pin with solid fill">
            <a:extLst>
              <a:ext uri="{FF2B5EF4-FFF2-40B4-BE49-F238E27FC236}">
                <a16:creationId xmlns:a16="http://schemas.microsoft.com/office/drawing/2014/main" id="{26B5B3CE-6B8C-C716-0DE4-B6FAF246EE8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409129" y="420375"/>
            <a:ext cx="914400" cy="914400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7EDA1FA3-DCD9-3598-B423-4A280DEC9F76}"/>
              </a:ext>
            </a:extLst>
          </p:cNvPr>
          <p:cNvSpPr/>
          <p:nvPr/>
        </p:nvSpPr>
        <p:spPr>
          <a:xfrm>
            <a:off x="8293178" y="1373022"/>
            <a:ext cx="1426296" cy="134898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Flooding</a:t>
            </a:r>
            <a:endParaRPr lang="en-US" sz="1100" b="1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1EE75A7-80BE-0299-54B2-FFC25CD4C7FF}"/>
              </a:ext>
            </a:extLst>
          </p:cNvPr>
          <p:cNvCxnSpPr>
            <a:cxnSpLocks/>
          </p:cNvCxnSpPr>
          <p:nvPr/>
        </p:nvCxnSpPr>
        <p:spPr>
          <a:xfrm>
            <a:off x="807929" y="2639731"/>
            <a:ext cx="7095281" cy="0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EE3CB7B3-547D-C696-4F0D-BE4A9A8A3295}"/>
              </a:ext>
            </a:extLst>
          </p:cNvPr>
          <p:cNvSpPr/>
          <p:nvPr/>
        </p:nvSpPr>
        <p:spPr>
          <a:xfrm>
            <a:off x="10244474" y="1398976"/>
            <a:ext cx="1426296" cy="13489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Other</a:t>
            </a:r>
            <a:endParaRPr lang="en-US" sz="1100" b="1" dirty="0"/>
          </a:p>
        </p:txBody>
      </p:sp>
      <p:sp>
        <p:nvSpPr>
          <p:cNvPr id="29" name="Date Placeholder 3">
            <a:extLst>
              <a:ext uri="{FF2B5EF4-FFF2-40B4-BE49-F238E27FC236}">
                <a16:creationId xmlns:a16="http://schemas.microsoft.com/office/drawing/2014/main" id="{FA0DC182-72E1-27B7-3E5F-925572FC3C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3494314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0ED7787E-D77B-4275-A9EA-9F5874ADD3DD}" type="datetime1">
              <a:rPr lang="en-US" smtClean="0"/>
              <a:t>6/10/2025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91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18FA1-EE0B-061E-C9D8-C32BE7303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</p:spPr>
        <p:txBody>
          <a:bodyPr anchor="t">
            <a:normAutofit fontScale="90000"/>
          </a:bodyPr>
          <a:lstStyle/>
          <a:p>
            <a:r>
              <a:rPr lang="en-US" dirty="0">
                <a:latin typeface="Aptos" panose="020B0004020202020204" pitchFamily="34" charset="0"/>
              </a:rPr>
              <a:t>Questions, Comments, Concerns?</a:t>
            </a:r>
            <a:br>
              <a:rPr lang="en-US" dirty="0">
                <a:latin typeface="Aptos" panose="020B0004020202020204" pitchFamily="34" charset="0"/>
              </a:rPr>
            </a:br>
            <a:r>
              <a:rPr lang="en-US" dirty="0">
                <a:latin typeface="Aptos" panose="020B0004020202020204" pitchFamily="34" charset="0"/>
              </a:rPr>
              <a:t>Let us know!</a:t>
            </a:r>
          </a:p>
        </p:txBody>
      </p:sp>
      <p:graphicFrame>
        <p:nvGraphicFramePr>
          <p:cNvPr id="11" name="Content Placeholder 3">
            <a:extLst>
              <a:ext uri="{FF2B5EF4-FFF2-40B4-BE49-F238E27FC236}">
                <a16:creationId xmlns:a16="http://schemas.microsoft.com/office/drawing/2014/main" id="{0933EAF1-AB4C-6624-902E-986AC32A50E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12647" y="1715532"/>
          <a:ext cx="10653579" cy="4593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28BD05A8-4064-B60A-2204-6678C617BA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349431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ED7787E-D77B-4275-A9EA-9F5874ADD3DD}" type="datetime1">
              <a:rPr lang="en-US" smtClean="0"/>
              <a:t>6/10/2025</a:t>
            </a:fld>
            <a:endParaRPr lang="en-US"/>
          </a:p>
        </p:txBody>
      </p:sp>
      <p:pic>
        <p:nvPicPr>
          <p:cNvPr id="6" name="Picture 5" descr="A logo for a company&#10;&#10;Description automatically generated">
            <a:extLst>
              <a:ext uri="{FF2B5EF4-FFF2-40B4-BE49-F238E27FC236}">
                <a16:creationId xmlns:a16="http://schemas.microsoft.com/office/drawing/2014/main" id="{411ED223-EFC5-41A1-7C18-C2F0A7C6C0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175" y="6117364"/>
            <a:ext cx="1762665" cy="51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6437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43237-0AF5-A190-F849-102010C49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5026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What is a Hazard Mitigation Plan?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A870D-C74E-8A82-FBF9-F723CB4EC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664" y="2097382"/>
            <a:ext cx="11030672" cy="2040832"/>
          </a:xfr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92500"/>
          </a:bodyPr>
          <a:lstStyle/>
          <a:p>
            <a:pPr marL="0" indent="0" algn="ctr" fontAlgn="ctr">
              <a:buNone/>
            </a:pPr>
            <a:r>
              <a:rPr lang="en-US" sz="3800" dirty="0">
                <a:solidFill>
                  <a:srgbClr val="001D35"/>
                </a:solidFill>
                <a:latin typeface="Aptos" panose="020B0004020202020204" pitchFamily="34" charset="0"/>
              </a:rPr>
              <a:t>A Hazard Mitigation Plan (HMP) is a strategic approached developed by communities to reduce the long-term risks to life and property from natural hazards.</a:t>
            </a:r>
            <a:r>
              <a:rPr lang="en-US" sz="5900" dirty="0">
                <a:solidFill>
                  <a:srgbClr val="001D35"/>
                </a:solidFill>
                <a:latin typeface="Aptos" panose="020B0004020202020204" pitchFamily="34" charset="0"/>
              </a:rPr>
              <a:t> </a:t>
            </a:r>
            <a:endParaRPr lang="en-US" b="0" i="0" dirty="0">
              <a:solidFill>
                <a:srgbClr val="001D35"/>
              </a:solidFill>
              <a:effectLst/>
              <a:latin typeface="Google Sans"/>
            </a:endParaRPr>
          </a:p>
          <a:p>
            <a:pPr marL="457200" lvl="1" indent="0" algn="ctr" fontAlgn="ctr">
              <a:buNone/>
            </a:pPr>
            <a:endParaRPr lang="en-US" b="0" i="0" dirty="0">
              <a:solidFill>
                <a:srgbClr val="001D35"/>
              </a:solidFill>
              <a:effectLst/>
              <a:latin typeface="Google Sans"/>
            </a:endParaRPr>
          </a:p>
          <a:p>
            <a:pPr algn="ctr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236C7-8F30-0523-1E73-7EE1A0F74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2B899-1FA0-4E56-B8D7-741A66E9B9C2}" type="datetime1">
              <a:rPr lang="en-US" smtClean="0"/>
              <a:t>6/10/2025</a:t>
            </a:fld>
            <a:endParaRPr lang="en-US" dirty="0"/>
          </a:p>
        </p:txBody>
      </p:sp>
      <p:pic>
        <p:nvPicPr>
          <p:cNvPr id="13" name="Picture 12" descr="A logo for a company&#10;&#10;Description automatically generated">
            <a:extLst>
              <a:ext uri="{FF2B5EF4-FFF2-40B4-BE49-F238E27FC236}">
                <a16:creationId xmlns:a16="http://schemas.microsoft.com/office/drawing/2014/main" id="{ADB29570-38FD-0C91-3430-66A432D9A5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175" y="6117364"/>
            <a:ext cx="1762665" cy="518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DAFB905-F023-DF87-7D9F-1076595152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692" y="4420500"/>
            <a:ext cx="2861918" cy="126883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8F24998-D0FE-63CC-C1AC-BD95A606AA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5436" y="4339190"/>
            <a:ext cx="1898864" cy="157719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1B7B590-6F0C-57F4-2F8A-B2BFAB8ACC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4126" y="4514219"/>
            <a:ext cx="5220057" cy="117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9120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43237-0AF5-A190-F849-102010C49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579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What is</a:t>
            </a:r>
            <a:r>
              <a:rPr lang="en-US" i="1" dirty="0">
                <a:latin typeface="Aptos" panose="020B0004020202020204" pitchFamily="34" charset="0"/>
              </a:rPr>
              <a:t> in </a:t>
            </a:r>
            <a:r>
              <a:rPr lang="en-US" dirty="0">
                <a:latin typeface="Aptos" panose="020B0004020202020204" pitchFamily="34" charset="0"/>
              </a:rPr>
              <a:t>a Hazard Mitigation Plan?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236C7-8F30-0523-1E73-7EE1A0F74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2B899-1FA0-4E56-B8D7-741A66E9B9C2}" type="datetime1">
              <a:rPr lang="en-US" smtClean="0"/>
              <a:t>6/10/2025</a:t>
            </a:fld>
            <a:endParaRPr lang="en-US"/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E843242A-166A-B08F-AFDA-A8BCDBDEAF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1567570"/>
              </p:ext>
            </p:extLst>
          </p:nvPr>
        </p:nvGraphicFramePr>
        <p:xfrm>
          <a:off x="1949370" y="118995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 descr="A logo for a company&#10;&#10;Description automatically generated">
            <a:extLst>
              <a:ext uri="{FF2B5EF4-FFF2-40B4-BE49-F238E27FC236}">
                <a16:creationId xmlns:a16="http://schemas.microsoft.com/office/drawing/2014/main" id="{4B77D5B7-1284-389B-0447-A9E6235244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175" y="6117364"/>
            <a:ext cx="1762665" cy="51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1096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18FA1-EE0B-061E-C9D8-C32BE7303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7934"/>
            <a:ext cx="10653578" cy="1132258"/>
          </a:xfrm>
        </p:spPr>
        <p:txBody>
          <a:bodyPr anchor="t">
            <a:normAutofit fontScale="90000"/>
          </a:bodyPr>
          <a:lstStyle/>
          <a:p>
            <a:r>
              <a:rPr lang="en-US" dirty="0">
                <a:latin typeface="Aptos" panose="020B0004020202020204" pitchFamily="34" charset="0"/>
              </a:rPr>
              <a:t>Why Update or Create a Hazard Mitigation Plan?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4D069AE-72B5-AA7D-2608-5739BFE629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7873480"/>
              </p:ext>
            </p:extLst>
          </p:nvPr>
        </p:nvGraphicFramePr>
        <p:xfrm>
          <a:off x="612647" y="960432"/>
          <a:ext cx="10653579" cy="4593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28BD05A8-4064-B60A-2204-6678C617BA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3494314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0ED7787E-D77B-4275-A9EA-9F5874ADD3DD}" type="datetime1">
              <a:rPr lang="en-US" smtClean="0"/>
              <a:t>6/10/2025</a:t>
            </a:fld>
            <a:endParaRPr lang="en-US"/>
          </a:p>
        </p:txBody>
      </p:sp>
      <p:pic>
        <p:nvPicPr>
          <p:cNvPr id="4" name="Picture 3" descr="A logo for a company&#10;&#10;Description automatically generated">
            <a:extLst>
              <a:ext uri="{FF2B5EF4-FFF2-40B4-BE49-F238E27FC236}">
                <a16:creationId xmlns:a16="http://schemas.microsoft.com/office/drawing/2014/main" id="{1BDB045F-BB43-7E06-2E42-7CCB677C0E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175" y="6117364"/>
            <a:ext cx="1762665" cy="518200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E59B5AA-F5F9-EA8C-C58E-51D32289AFBA}"/>
              </a:ext>
            </a:extLst>
          </p:cNvPr>
          <p:cNvSpPr txBox="1">
            <a:spLocks/>
          </p:cNvSpPr>
          <p:nvPr/>
        </p:nvSpPr>
        <p:spPr>
          <a:xfrm>
            <a:off x="1611775" y="5157978"/>
            <a:ext cx="8968450" cy="677834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ctr">
              <a:buFont typeface="Arial" panose="020B0604020202020204" pitchFamily="34" charset="0"/>
              <a:buNone/>
            </a:pPr>
            <a:r>
              <a:rPr lang="en-US" sz="3800" dirty="0">
                <a:solidFill>
                  <a:srgbClr val="001D35"/>
                </a:solidFill>
                <a:latin typeface="Aptos" panose="020B0004020202020204" pitchFamily="34" charset="0"/>
              </a:rPr>
              <a:t>Mansfield is updating our plan from 2008</a:t>
            </a:r>
            <a:endParaRPr lang="en-US" dirty="0">
              <a:solidFill>
                <a:srgbClr val="001D35"/>
              </a:solidFill>
              <a:latin typeface="Google Sans"/>
            </a:endParaRPr>
          </a:p>
          <a:p>
            <a:pPr marL="457200" lvl="1" indent="0" algn="ctr" fontAlgn="ctr">
              <a:buFont typeface="Arial" panose="020B0604020202020204" pitchFamily="34" charset="0"/>
              <a:buNone/>
            </a:pPr>
            <a:endParaRPr lang="en-US" dirty="0">
              <a:solidFill>
                <a:srgbClr val="001D35"/>
              </a:solidFill>
              <a:latin typeface="Google Sans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6962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21AAB-0D6C-6ED0-472A-EBDD81085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" panose="020B0004020202020204" pitchFamily="34" charset="0"/>
              </a:rPr>
              <a:t>Committee Team and Project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F0D74-C4E6-1154-DE33-7A3FF2939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320" y="1527858"/>
            <a:ext cx="3180073" cy="5107705"/>
          </a:xfrm>
        </p:spPr>
        <p:txBody>
          <a:bodyPr>
            <a:normAutofit fontScale="92500"/>
          </a:bodyPr>
          <a:lstStyle/>
          <a:p>
            <a:r>
              <a:rPr lang="en-US" sz="1800" dirty="0">
                <a:latin typeface="Aptos" panose="020B0004020202020204" pitchFamily="34" charset="0"/>
              </a:rPr>
              <a:t>Committee Members</a:t>
            </a:r>
          </a:p>
          <a:p>
            <a:pPr lvl="1"/>
            <a:r>
              <a:rPr lang="en-US" sz="1600" b="1" dirty="0">
                <a:latin typeface="Aptos" panose="020B0004020202020204" pitchFamily="34" charset="0"/>
              </a:rPr>
              <a:t>Katelyn </a:t>
            </a:r>
            <a:r>
              <a:rPr lang="en-US" sz="1600" b="1" dirty="0" err="1">
                <a:latin typeface="Aptos" panose="020B0004020202020204" pitchFamily="34" charset="0"/>
              </a:rPr>
              <a:t>Goyner</a:t>
            </a:r>
            <a:r>
              <a:rPr lang="en-US" sz="1600" b="1" dirty="0">
                <a:latin typeface="Aptos" panose="020B0004020202020204" pitchFamily="34" charset="0"/>
              </a:rPr>
              <a:t>, Conservation Agent and Environmental Planner</a:t>
            </a:r>
          </a:p>
          <a:p>
            <a:pPr lvl="1"/>
            <a:r>
              <a:rPr lang="en-US" sz="1600" dirty="0">
                <a:latin typeface="Aptos" panose="020B0004020202020204" pitchFamily="34" charset="0"/>
              </a:rPr>
              <a:t>Sharon </a:t>
            </a:r>
            <a:r>
              <a:rPr lang="en-US" sz="1600" dirty="0" err="1">
                <a:latin typeface="Aptos" panose="020B0004020202020204" pitchFamily="34" charset="0"/>
              </a:rPr>
              <a:t>Varricchione</a:t>
            </a:r>
            <a:r>
              <a:rPr lang="en-US" sz="1600" dirty="0">
                <a:latin typeface="Aptos" panose="020B0004020202020204" pitchFamily="34" charset="0"/>
              </a:rPr>
              <a:t>, Administrative Assistant, Conservation Agent</a:t>
            </a:r>
          </a:p>
          <a:p>
            <a:pPr lvl="1"/>
            <a:r>
              <a:rPr lang="en-US" sz="1600" b="1" dirty="0">
                <a:latin typeface="Aptos" panose="020B0004020202020204" pitchFamily="34" charset="0"/>
              </a:rPr>
              <a:t>Sarah </a:t>
            </a:r>
            <a:r>
              <a:rPr lang="en-US" sz="1600" b="1" dirty="0" err="1">
                <a:latin typeface="Aptos" panose="020B0004020202020204" pitchFamily="34" charset="0"/>
              </a:rPr>
              <a:t>Reposa</a:t>
            </a:r>
            <a:r>
              <a:rPr lang="en-US" sz="1600" b="1" dirty="0">
                <a:latin typeface="Aptos" panose="020B0004020202020204" pitchFamily="34" charset="0"/>
              </a:rPr>
              <a:t>, Director of Planning and Development</a:t>
            </a:r>
          </a:p>
          <a:p>
            <a:pPr lvl="1"/>
            <a:r>
              <a:rPr lang="en-US" sz="1600" dirty="0">
                <a:latin typeface="Aptos" panose="020B0004020202020204" pitchFamily="34" charset="0"/>
              </a:rPr>
              <a:t>Priscilla McGill, Administrative Assistant, Planning and Zoning</a:t>
            </a:r>
          </a:p>
          <a:p>
            <a:pPr lvl="1"/>
            <a:r>
              <a:rPr lang="en-US" sz="1600" dirty="0">
                <a:latin typeface="Aptos" panose="020B0004020202020204" pitchFamily="34" charset="0"/>
              </a:rPr>
              <a:t>Justin </a:t>
            </a:r>
            <a:r>
              <a:rPr lang="en-US" sz="1600" dirty="0" err="1">
                <a:latin typeface="Aptos" panose="020B0004020202020204" pitchFamily="34" charset="0"/>
              </a:rPr>
              <a:t>Derosiers</a:t>
            </a:r>
            <a:r>
              <a:rPr lang="en-US" sz="1600" dirty="0">
                <a:latin typeface="Aptos" panose="020B0004020202020204" pitchFamily="34" charset="0"/>
              </a:rPr>
              <a:t>, Fire Chief</a:t>
            </a:r>
          </a:p>
          <a:p>
            <a:pPr lvl="1"/>
            <a:r>
              <a:rPr lang="en-US" sz="1600" dirty="0">
                <a:latin typeface="Aptos" panose="020B0004020202020204" pitchFamily="34" charset="0"/>
              </a:rPr>
              <a:t>Rick Alves, Town Engineer</a:t>
            </a:r>
          </a:p>
          <a:p>
            <a:pPr lvl="1"/>
            <a:r>
              <a:rPr lang="en-US" sz="1600" dirty="0">
                <a:latin typeface="Aptos" panose="020B0004020202020204" pitchFamily="34" charset="0"/>
              </a:rPr>
              <a:t>Amy Donovan-Palmer, Health Agent</a:t>
            </a:r>
          </a:p>
          <a:p>
            <a:pPr lvl="1"/>
            <a:r>
              <a:rPr lang="en-US" sz="1600" dirty="0">
                <a:latin typeface="Aptos" panose="020B0004020202020204" pitchFamily="34" charset="0"/>
              </a:rPr>
              <a:t>Sacha </a:t>
            </a:r>
            <a:r>
              <a:rPr lang="en-US" sz="1600" dirty="0" err="1">
                <a:latin typeface="Aptos" panose="020B0004020202020204" pitchFamily="34" charset="0"/>
              </a:rPr>
              <a:t>Zlatkova</a:t>
            </a:r>
            <a:r>
              <a:rPr lang="en-US" sz="1600" dirty="0">
                <a:latin typeface="Aptos" panose="020B0004020202020204" pitchFamily="34" charset="0"/>
              </a:rPr>
              <a:t>, IT Director</a:t>
            </a:r>
          </a:p>
          <a:p>
            <a:pPr lvl="1"/>
            <a:r>
              <a:rPr lang="en-US" sz="1600" dirty="0">
                <a:latin typeface="Aptos" panose="020B0004020202020204" pitchFamily="34" charset="0"/>
              </a:rPr>
              <a:t>Kevin Dumas, Town Manager</a:t>
            </a:r>
          </a:p>
          <a:p>
            <a:pPr lvl="1"/>
            <a:r>
              <a:rPr lang="en-US" sz="1600" dirty="0">
                <a:latin typeface="Aptos" panose="020B0004020202020204" pitchFamily="34" charset="0"/>
              </a:rPr>
              <a:t>Ronald </a:t>
            </a:r>
            <a:r>
              <a:rPr lang="en-US" sz="1600" dirty="0" err="1">
                <a:latin typeface="Aptos" panose="020B0004020202020204" pitchFamily="34" charset="0"/>
              </a:rPr>
              <a:t>Sellon</a:t>
            </a:r>
            <a:r>
              <a:rPr lang="en-US" sz="1600" dirty="0">
                <a:latin typeface="Aptos" panose="020B0004020202020204" pitchFamily="34" charset="0"/>
              </a:rPr>
              <a:t>, Police Chief</a:t>
            </a:r>
          </a:p>
          <a:p>
            <a:pPr lvl="1"/>
            <a:endParaRPr lang="en-US" sz="1400" dirty="0"/>
          </a:p>
        </p:txBody>
      </p:sp>
      <p:pic>
        <p:nvPicPr>
          <p:cNvPr id="6" name="Picture 5" descr="A logo for a company&#10;&#10;Description automatically generated">
            <a:extLst>
              <a:ext uri="{FF2B5EF4-FFF2-40B4-BE49-F238E27FC236}">
                <a16:creationId xmlns:a16="http://schemas.microsoft.com/office/drawing/2014/main" id="{C8D92AC4-4E3F-B69C-A4E8-345D00C94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175" y="6117364"/>
            <a:ext cx="1762665" cy="518200"/>
          </a:xfrm>
          <a:prstGeom prst="rect">
            <a:avLst/>
          </a:prstGeom>
        </p:spPr>
      </p:pic>
      <p:pic>
        <p:nvPicPr>
          <p:cNvPr id="7" name="Picture 6" descr="A logo for a company&#10;&#10;Description automatically generated">
            <a:extLst>
              <a:ext uri="{FF2B5EF4-FFF2-40B4-BE49-F238E27FC236}">
                <a16:creationId xmlns:a16="http://schemas.microsoft.com/office/drawing/2014/main" id="{CA44B0A2-F339-EE51-C38D-05E0F61501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175" y="6117364"/>
            <a:ext cx="1762665" cy="518200"/>
          </a:xfrm>
          <a:prstGeom prst="rect">
            <a:avLst/>
          </a:prstGeom>
        </p:spPr>
      </p:pic>
      <p:pic>
        <p:nvPicPr>
          <p:cNvPr id="8" name="Picture 7" descr="A yellow and red text&#10;&#10;Description automatically generated">
            <a:extLst>
              <a:ext uri="{FF2B5EF4-FFF2-40B4-BE49-F238E27FC236}">
                <a16:creationId xmlns:a16="http://schemas.microsoft.com/office/drawing/2014/main" id="{5E684520-6A83-4258-C1F0-32F2D2A14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393" y="1866934"/>
            <a:ext cx="8394949" cy="20370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90184D-3731-47A0-F3C4-CF62436DE3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3922" y="3927159"/>
            <a:ext cx="6609903" cy="190891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3727387-19A3-6406-0147-F0F88D310F5E}"/>
              </a:ext>
            </a:extLst>
          </p:cNvPr>
          <p:cNvCxnSpPr>
            <a:cxnSpLocks/>
          </p:cNvCxnSpPr>
          <p:nvPr/>
        </p:nvCxnSpPr>
        <p:spPr>
          <a:xfrm flipV="1">
            <a:off x="7858212" y="5705947"/>
            <a:ext cx="0" cy="489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B02A244-2407-3EA0-7C40-74F400597EFF}"/>
              </a:ext>
            </a:extLst>
          </p:cNvPr>
          <p:cNvSpPr txBox="1"/>
          <p:nvPr/>
        </p:nvSpPr>
        <p:spPr>
          <a:xfrm>
            <a:off x="6627556" y="6169580"/>
            <a:ext cx="165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We are here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C5632CA6-5AD3-52E1-1B5C-F4A9F11F37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3494314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0ED7787E-D77B-4275-A9EA-9F5874ADD3DD}" type="datetime1">
              <a:rPr lang="en-US" smtClean="0"/>
              <a:t>6/10/2025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35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02F6F-87B1-BBF6-F2A4-93B9FDC62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3888" y="182219"/>
            <a:ext cx="6538829" cy="100929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Aptos" panose="020B0004020202020204" pitchFamily="34" charset="0"/>
              </a:rPr>
              <a:t>Hazard Vulnerability Matrix  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2D0652-06B9-F9C1-CA37-5BF523B7B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C45C-7BDC-447B-B687-2751C4372421}" type="datetime1">
              <a:rPr lang="en-US" smtClean="0"/>
              <a:t>6/10/2025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E5AED3-19FD-26CE-0302-996C8E51F346}"/>
              </a:ext>
            </a:extLst>
          </p:cNvPr>
          <p:cNvSpPr txBox="1"/>
          <p:nvPr/>
        </p:nvSpPr>
        <p:spPr>
          <a:xfrm>
            <a:off x="7330073" y="1191510"/>
            <a:ext cx="4265370" cy="448452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2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8818CA6-6C96-D7D7-B8DB-46927A037E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564096"/>
              </p:ext>
            </p:extLst>
          </p:nvPr>
        </p:nvGraphicFramePr>
        <p:xfrm>
          <a:off x="560410" y="1097066"/>
          <a:ext cx="6376377" cy="5167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8433">
                  <a:extLst>
                    <a:ext uri="{9D8B030D-6E8A-4147-A177-3AD203B41FA5}">
                      <a16:colId xmlns:a16="http://schemas.microsoft.com/office/drawing/2014/main" val="2211445450"/>
                    </a:ext>
                  </a:extLst>
                </a:gridCol>
                <a:gridCol w="1260816">
                  <a:extLst>
                    <a:ext uri="{9D8B030D-6E8A-4147-A177-3AD203B41FA5}">
                      <a16:colId xmlns:a16="http://schemas.microsoft.com/office/drawing/2014/main" val="3040043642"/>
                    </a:ext>
                  </a:extLst>
                </a:gridCol>
                <a:gridCol w="1326829">
                  <a:extLst>
                    <a:ext uri="{9D8B030D-6E8A-4147-A177-3AD203B41FA5}">
                      <a16:colId xmlns:a16="http://schemas.microsoft.com/office/drawing/2014/main" val="3542759356"/>
                    </a:ext>
                  </a:extLst>
                </a:gridCol>
                <a:gridCol w="1326829">
                  <a:extLst>
                    <a:ext uri="{9D8B030D-6E8A-4147-A177-3AD203B41FA5}">
                      <a16:colId xmlns:a16="http://schemas.microsoft.com/office/drawing/2014/main" val="4034207008"/>
                    </a:ext>
                  </a:extLst>
                </a:gridCol>
                <a:gridCol w="1123470">
                  <a:extLst>
                    <a:ext uri="{9D8B030D-6E8A-4147-A177-3AD203B41FA5}">
                      <a16:colId xmlns:a16="http://schemas.microsoft.com/office/drawing/2014/main" val="467393090"/>
                    </a:ext>
                  </a:extLst>
                </a:gridCol>
              </a:tblGrid>
              <a:tr h="397507">
                <a:tc>
                  <a:txBody>
                    <a:bodyPr/>
                    <a:lstStyle/>
                    <a:p>
                      <a:r>
                        <a:rPr lang="en-US" sz="1300">
                          <a:solidFill>
                            <a:schemeClr val="tx1"/>
                          </a:solidFill>
                        </a:rPr>
                        <a:t>Hazard</a:t>
                      </a:r>
                    </a:p>
                  </a:txBody>
                  <a:tcPr marL="66005" marR="66005" marT="33003" marB="33003">
                    <a:solidFill>
                      <a:srgbClr val="FA7A7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solidFill>
                            <a:schemeClr val="tx1"/>
                          </a:solidFill>
                        </a:rPr>
                        <a:t>Impact</a:t>
                      </a:r>
                    </a:p>
                  </a:txBody>
                  <a:tcPr marL="66005" marR="66005" marT="33003" marB="33003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solidFill>
                            <a:schemeClr val="tx1"/>
                          </a:solidFill>
                        </a:rPr>
                        <a:t>Frequency</a:t>
                      </a:r>
                      <a:r>
                        <a:rPr lang="en-US" sz="1300"/>
                        <a:t> </a:t>
                      </a:r>
                    </a:p>
                  </a:txBody>
                  <a:tcPr marL="66005" marR="66005" marT="33003" marB="33003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chemeClr val="tx1"/>
                          </a:solidFill>
                        </a:rPr>
                        <a:t>Distribution</a:t>
                      </a:r>
                    </a:p>
                  </a:txBody>
                  <a:tcPr marL="66005" marR="66005" marT="33003" marB="33003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Totals</a:t>
                      </a:r>
                    </a:p>
                  </a:txBody>
                  <a:tcPr marL="66005" marR="66005" marT="33003" marB="33003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690482"/>
                  </a:ext>
                </a:extLst>
              </a:tr>
              <a:tr h="397507">
                <a:tc>
                  <a:txBody>
                    <a:bodyPr/>
                    <a:lstStyle/>
                    <a:p>
                      <a:r>
                        <a:rPr lang="en-US" sz="1300">
                          <a:latin typeface="Aptos" panose="020B0004020202020204" pitchFamily="34" charset="0"/>
                        </a:rPr>
                        <a:t>Flooding</a:t>
                      </a:r>
                    </a:p>
                  </a:txBody>
                  <a:tcPr marL="66005" marR="66005" marT="33003" marB="33003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3</a:t>
                      </a:r>
                    </a:p>
                  </a:txBody>
                  <a:tcPr marL="66005" marR="66005" marT="33003" marB="33003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3</a:t>
                      </a:r>
                    </a:p>
                  </a:txBody>
                  <a:tcPr marL="66005" marR="66005" marT="33003" marB="33003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3</a:t>
                      </a:r>
                    </a:p>
                  </a:txBody>
                  <a:tcPr marL="66005" marR="66005" marT="33003" marB="33003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9</a:t>
                      </a:r>
                    </a:p>
                  </a:txBody>
                  <a:tcPr marL="66005" marR="66005" marT="33003" marB="33003"/>
                </a:tc>
                <a:extLst>
                  <a:ext uri="{0D108BD9-81ED-4DB2-BD59-A6C34878D82A}">
                    <a16:rowId xmlns:a16="http://schemas.microsoft.com/office/drawing/2014/main" val="2222403118"/>
                  </a:ext>
                </a:extLst>
              </a:tr>
              <a:tr h="397507">
                <a:tc>
                  <a:txBody>
                    <a:bodyPr/>
                    <a:lstStyle/>
                    <a:p>
                      <a:r>
                        <a:rPr lang="en-US" sz="1300">
                          <a:latin typeface="Aptos" panose="020B0004020202020204" pitchFamily="34" charset="0"/>
                        </a:rPr>
                        <a:t>Winter Storms</a:t>
                      </a:r>
                    </a:p>
                  </a:txBody>
                  <a:tcPr marL="66005" marR="66005" marT="33003" marB="33003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2</a:t>
                      </a:r>
                    </a:p>
                  </a:txBody>
                  <a:tcPr marL="66005" marR="66005" marT="33003" marB="33003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3</a:t>
                      </a:r>
                    </a:p>
                  </a:txBody>
                  <a:tcPr marL="66005" marR="66005" marT="33003" marB="33003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3</a:t>
                      </a:r>
                    </a:p>
                  </a:txBody>
                  <a:tcPr marL="66005" marR="66005" marT="33003" marB="33003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8</a:t>
                      </a:r>
                    </a:p>
                  </a:txBody>
                  <a:tcPr marL="66005" marR="66005" marT="33003" marB="33003"/>
                </a:tc>
                <a:extLst>
                  <a:ext uri="{0D108BD9-81ED-4DB2-BD59-A6C34878D82A}">
                    <a16:rowId xmlns:a16="http://schemas.microsoft.com/office/drawing/2014/main" val="3295870855"/>
                  </a:ext>
                </a:extLst>
              </a:tr>
              <a:tr h="397507">
                <a:tc>
                  <a:txBody>
                    <a:bodyPr/>
                    <a:lstStyle/>
                    <a:p>
                      <a:r>
                        <a:rPr lang="en-US" sz="1300">
                          <a:latin typeface="Aptos" panose="020B0004020202020204" pitchFamily="34" charset="0"/>
                        </a:rPr>
                        <a:t>Hurricane</a:t>
                      </a:r>
                    </a:p>
                  </a:txBody>
                  <a:tcPr marL="66005" marR="66005" marT="33003" marB="33003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3</a:t>
                      </a:r>
                    </a:p>
                  </a:txBody>
                  <a:tcPr marL="66005" marR="66005" marT="33003" marB="33003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2</a:t>
                      </a:r>
                    </a:p>
                  </a:txBody>
                  <a:tcPr marL="66005" marR="66005" marT="33003" marB="33003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3</a:t>
                      </a:r>
                    </a:p>
                  </a:txBody>
                  <a:tcPr marL="66005" marR="66005" marT="33003" marB="33003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8</a:t>
                      </a:r>
                    </a:p>
                  </a:txBody>
                  <a:tcPr marL="66005" marR="66005" marT="33003" marB="33003"/>
                </a:tc>
                <a:extLst>
                  <a:ext uri="{0D108BD9-81ED-4DB2-BD59-A6C34878D82A}">
                    <a16:rowId xmlns:a16="http://schemas.microsoft.com/office/drawing/2014/main" val="2442891581"/>
                  </a:ext>
                </a:extLst>
              </a:tr>
              <a:tr h="39750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300" b="0" i="0" u="none" strike="noStrike" noProof="0">
                          <a:solidFill>
                            <a:srgbClr val="000000"/>
                          </a:solidFill>
                          <a:latin typeface="Aptos" panose="020B0004020202020204" pitchFamily="34" charset="0"/>
                        </a:rPr>
                        <a:t>High Winds </a:t>
                      </a:r>
                      <a:endParaRPr lang="en-US" sz="1300">
                        <a:latin typeface="Aptos" panose="020B0004020202020204" pitchFamily="34" charset="0"/>
                      </a:endParaRPr>
                    </a:p>
                  </a:txBody>
                  <a:tcPr marL="66005" marR="66005" marT="33003" marB="33003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3</a:t>
                      </a:r>
                    </a:p>
                  </a:txBody>
                  <a:tcPr marL="66005" marR="66005" marT="33003" marB="33003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3</a:t>
                      </a:r>
                    </a:p>
                  </a:txBody>
                  <a:tcPr marL="66005" marR="66005" marT="33003" marB="33003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2</a:t>
                      </a:r>
                    </a:p>
                  </a:txBody>
                  <a:tcPr marL="66005" marR="66005" marT="33003" marB="33003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8</a:t>
                      </a:r>
                    </a:p>
                  </a:txBody>
                  <a:tcPr marL="66005" marR="66005" marT="33003" marB="33003"/>
                </a:tc>
                <a:extLst>
                  <a:ext uri="{0D108BD9-81ED-4DB2-BD59-A6C34878D82A}">
                    <a16:rowId xmlns:a16="http://schemas.microsoft.com/office/drawing/2014/main" val="763056621"/>
                  </a:ext>
                </a:extLst>
              </a:tr>
              <a:tr h="397507">
                <a:tc>
                  <a:txBody>
                    <a:bodyPr/>
                    <a:lstStyle/>
                    <a:p>
                      <a:r>
                        <a:rPr lang="en-US" sz="1300">
                          <a:latin typeface="Aptos" panose="020B0004020202020204" pitchFamily="34" charset="0"/>
                        </a:rPr>
                        <a:t>Extreme Cold</a:t>
                      </a:r>
                    </a:p>
                  </a:txBody>
                  <a:tcPr marL="66005" marR="66005" marT="33003" marB="33003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2</a:t>
                      </a:r>
                    </a:p>
                  </a:txBody>
                  <a:tcPr marL="66005" marR="66005" marT="33003" marB="33003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2</a:t>
                      </a:r>
                    </a:p>
                  </a:txBody>
                  <a:tcPr marL="66005" marR="66005" marT="33003" marB="33003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3</a:t>
                      </a:r>
                    </a:p>
                  </a:txBody>
                  <a:tcPr marL="66005" marR="66005" marT="33003" marB="33003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7</a:t>
                      </a:r>
                    </a:p>
                  </a:txBody>
                  <a:tcPr marL="66005" marR="66005" marT="33003" marB="33003"/>
                </a:tc>
                <a:extLst>
                  <a:ext uri="{0D108BD9-81ED-4DB2-BD59-A6C34878D82A}">
                    <a16:rowId xmlns:a16="http://schemas.microsoft.com/office/drawing/2014/main" val="3273434585"/>
                  </a:ext>
                </a:extLst>
              </a:tr>
              <a:tr h="397507"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Aptos" panose="020B0004020202020204" pitchFamily="34" charset="0"/>
                        </a:rPr>
                        <a:t>Extreme Heat</a:t>
                      </a:r>
                    </a:p>
                  </a:txBody>
                  <a:tcPr marL="66005" marR="66005" marT="33003" marB="33003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2</a:t>
                      </a:r>
                    </a:p>
                  </a:txBody>
                  <a:tcPr marL="66005" marR="66005" marT="33003" marB="33003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2</a:t>
                      </a:r>
                    </a:p>
                  </a:txBody>
                  <a:tcPr marL="66005" marR="66005" marT="33003" marB="33003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3</a:t>
                      </a:r>
                    </a:p>
                  </a:txBody>
                  <a:tcPr marL="66005" marR="66005" marT="33003" marB="33003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7</a:t>
                      </a:r>
                    </a:p>
                  </a:txBody>
                  <a:tcPr marL="66005" marR="66005" marT="33003" marB="33003"/>
                </a:tc>
                <a:extLst>
                  <a:ext uri="{0D108BD9-81ED-4DB2-BD59-A6C34878D82A}">
                    <a16:rowId xmlns:a16="http://schemas.microsoft.com/office/drawing/2014/main" val="3368795281"/>
                  </a:ext>
                </a:extLst>
              </a:tr>
              <a:tr h="397507">
                <a:tc>
                  <a:txBody>
                    <a:bodyPr/>
                    <a:lstStyle/>
                    <a:p>
                      <a:r>
                        <a:rPr lang="en-US" sz="1300">
                          <a:latin typeface="Aptos" panose="020B0004020202020204" pitchFamily="34" charset="0"/>
                        </a:rPr>
                        <a:t>Drought</a:t>
                      </a:r>
                    </a:p>
                  </a:txBody>
                  <a:tcPr marL="66005" marR="66005" marT="33003" marB="33003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2</a:t>
                      </a:r>
                    </a:p>
                  </a:txBody>
                  <a:tcPr marL="66005" marR="66005" marT="33003" marB="33003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1</a:t>
                      </a:r>
                    </a:p>
                  </a:txBody>
                  <a:tcPr marL="66005" marR="66005" marT="33003" marB="33003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3</a:t>
                      </a:r>
                    </a:p>
                  </a:txBody>
                  <a:tcPr marL="66005" marR="66005" marT="33003" marB="33003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7</a:t>
                      </a:r>
                    </a:p>
                  </a:txBody>
                  <a:tcPr marL="66005" marR="66005" marT="33003" marB="33003"/>
                </a:tc>
                <a:extLst>
                  <a:ext uri="{0D108BD9-81ED-4DB2-BD59-A6C34878D82A}">
                    <a16:rowId xmlns:a16="http://schemas.microsoft.com/office/drawing/2014/main" val="3698241889"/>
                  </a:ext>
                </a:extLst>
              </a:tr>
              <a:tr h="39750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300">
                          <a:latin typeface="Aptos" panose="020B0004020202020204" pitchFamily="34" charset="0"/>
                        </a:rPr>
                        <a:t>Wildfire</a:t>
                      </a:r>
                    </a:p>
                  </a:txBody>
                  <a:tcPr marL="66005" marR="66005" marT="33003" marB="33003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300"/>
                        <a:t>1</a:t>
                      </a:r>
                    </a:p>
                  </a:txBody>
                  <a:tcPr marL="66005" marR="66005" marT="33003" marB="33003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300"/>
                        <a:t>2</a:t>
                      </a:r>
                    </a:p>
                  </a:txBody>
                  <a:tcPr marL="66005" marR="66005" marT="33003" marB="33003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300"/>
                        <a:t>2</a:t>
                      </a:r>
                    </a:p>
                  </a:txBody>
                  <a:tcPr marL="66005" marR="66005" marT="33003" marB="33003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300"/>
                        <a:t>5</a:t>
                      </a:r>
                    </a:p>
                  </a:txBody>
                  <a:tcPr marL="66005" marR="66005" marT="33003" marB="33003"/>
                </a:tc>
                <a:extLst>
                  <a:ext uri="{0D108BD9-81ED-4DB2-BD59-A6C34878D82A}">
                    <a16:rowId xmlns:a16="http://schemas.microsoft.com/office/drawing/2014/main" val="558315374"/>
                  </a:ext>
                </a:extLst>
              </a:tr>
              <a:tr h="39750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300">
                          <a:latin typeface="Aptos" panose="020B0004020202020204" pitchFamily="34" charset="0"/>
                        </a:rPr>
                        <a:t>Tornado</a:t>
                      </a:r>
                    </a:p>
                  </a:txBody>
                  <a:tcPr marL="66005" marR="66005" marT="33003" marB="33003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300"/>
                        <a:t>1</a:t>
                      </a:r>
                    </a:p>
                  </a:txBody>
                  <a:tcPr marL="66005" marR="66005" marT="33003" marB="33003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300"/>
                        <a:t>1</a:t>
                      </a:r>
                    </a:p>
                  </a:txBody>
                  <a:tcPr marL="66005" marR="66005" marT="33003" marB="33003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300"/>
                        <a:t>2</a:t>
                      </a:r>
                    </a:p>
                  </a:txBody>
                  <a:tcPr marL="66005" marR="66005" marT="33003" marB="33003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300"/>
                        <a:t>4</a:t>
                      </a:r>
                    </a:p>
                  </a:txBody>
                  <a:tcPr marL="66005" marR="66005" marT="33003" marB="33003"/>
                </a:tc>
                <a:extLst>
                  <a:ext uri="{0D108BD9-81ED-4DB2-BD59-A6C34878D82A}">
                    <a16:rowId xmlns:a16="http://schemas.microsoft.com/office/drawing/2014/main" val="529889443"/>
                  </a:ext>
                </a:extLst>
              </a:tr>
              <a:tr h="39750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300">
                          <a:latin typeface="Aptos" panose="020B0004020202020204" pitchFamily="34" charset="0"/>
                        </a:rPr>
                        <a:t>Earthquake </a:t>
                      </a:r>
                    </a:p>
                  </a:txBody>
                  <a:tcPr marL="66005" marR="66005" marT="33003" marB="33003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300"/>
                        <a:t>0</a:t>
                      </a:r>
                    </a:p>
                  </a:txBody>
                  <a:tcPr marL="66005" marR="66005" marT="33003" marB="33003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300"/>
                        <a:t>1</a:t>
                      </a:r>
                    </a:p>
                  </a:txBody>
                  <a:tcPr marL="66005" marR="66005" marT="33003" marB="33003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300"/>
                        <a:t>3</a:t>
                      </a:r>
                    </a:p>
                  </a:txBody>
                  <a:tcPr marL="66005" marR="66005" marT="33003" marB="33003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300"/>
                        <a:t>3</a:t>
                      </a:r>
                    </a:p>
                  </a:txBody>
                  <a:tcPr marL="66005" marR="66005" marT="33003" marB="33003"/>
                </a:tc>
                <a:extLst>
                  <a:ext uri="{0D108BD9-81ED-4DB2-BD59-A6C34878D82A}">
                    <a16:rowId xmlns:a16="http://schemas.microsoft.com/office/drawing/2014/main" val="776423090"/>
                  </a:ext>
                </a:extLst>
              </a:tr>
              <a:tr h="39750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300">
                          <a:latin typeface="Aptos" panose="020B0004020202020204" pitchFamily="34" charset="0"/>
                        </a:rPr>
                        <a:t>Dam Failure </a:t>
                      </a:r>
                    </a:p>
                  </a:txBody>
                  <a:tcPr marL="66005" marR="66005" marT="33003" marB="33003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300"/>
                        <a:t>0</a:t>
                      </a:r>
                    </a:p>
                  </a:txBody>
                  <a:tcPr marL="66005" marR="66005" marT="33003" marB="33003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300"/>
                        <a:t>0</a:t>
                      </a:r>
                    </a:p>
                  </a:txBody>
                  <a:tcPr marL="66005" marR="66005" marT="33003" marB="33003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300"/>
                        <a:t>1</a:t>
                      </a:r>
                    </a:p>
                  </a:txBody>
                  <a:tcPr marL="66005" marR="66005" marT="33003" marB="33003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300"/>
                        <a:t>3</a:t>
                      </a:r>
                    </a:p>
                  </a:txBody>
                  <a:tcPr marL="66005" marR="66005" marT="33003" marB="33003"/>
                </a:tc>
                <a:extLst>
                  <a:ext uri="{0D108BD9-81ED-4DB2-BD59-A6C34878D82A}">
                    <a16:rowId xmlns:a16="http://schemas.microsoft.com/office/drawing/2014/main" val="2053713127"/>
                  </a:ext>
                </a:extLst>
              </a:tr>
              <a:tr h="39750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300" dirty="0">
                          <a:latin typeface="Aptos" panose="020B0004020202020204" pitchFamily="34" charset="0"/>
                        </a:rPr>
                        <a:t>Landslide</a:t>
                      </a:r>
                    </a:p>
                  </a:txBody>
                  <a:tcPr marL="66005" marR="66005" marT="33003" marB="33003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300"/>
                        <a:t>0</a:t>
                      </a:r>
                    </a:p>
                  </a:txBody>
                  <a:tcPr marL="66005" marR="66005" marT="33003" marB="33003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300"/>
                        <a:t>0</a:t>
                      </a:r>
                    </a:p>
                  </a:txBody>
                  <a:tcPr marL="66005" marR="66005" marT="33003" marB="33003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300"/>
                        <a:t>1</a:t>
                      </a:r>
                    </a:p>
                  </a:txBody>
                  <a:tcPr marL="66005" marR="66005" marT="33003" marB="33003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300" dirty="0"/>
                        <a:t>1</a:t>
                      </a:r>
                    </a:p>
                  </a:txBody>
                  <a:tcPr marL="66005" marR="66005" marT="33003" marB="33003"/>
                </a:tc>
                <a:extLst>
                  <a:ext uri="{0D108BD9-81ED-4DB2-BD59-A6C34878D82A}">
                    <a16:rowId xmlns:a16="http://schemas.microsoft.com/office/drawing/2014/main" val="326904291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F08B228-4573-DF04-FF36-07C0D75ED6B1}"/>
              </a:ext>
            </a:extLst>
          </p:cNvPr>
          <p:cNvSpPr txBox="1"/>
          <p:nvPr/>
        </p:nvSpPr>
        <p:spPr>
          <a:xfrm>
            <a:off x="7245140" y="1094670"/>
            <a:ext cx="4630444" cy="101566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Aptos" panose="020B0004020202020204" pitchFamily="34" charset="0"/>
              </a:rPr>
              <a:t>A Hazard Matrix decides how to prioritize measures and strategies for the Town, regarding the hazard’s overall effect.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D7E70B-B0D4-0DE2-7AFD-E483762CEC47}"/>
              </a:ext>
            </a:extLst>
          </p:cNvPr>
          <p:cNvSpPr txBox="1"/>
          <p:nvPr/>
        </p:nvSpPr>
        <p:spPr>
          <a:xfrm>
            <a:off x="7187507" y="2207173"/>
            <a:ext cx="44199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ptos" panose="020B0004020202020204" pitchFamily="34" charset="0"/>
              </a:rPr>
              <a:t>Hazards are found by looking at the required hazards by FEMA and climate projections by the State of Massachusetts Mapping Programs</a:t>
            </a:r>
          </a:p>
          <a:p>
            <a:endParaRPr lang="en-US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B8904F-E7E1-A397-94EE-0AE28DCD2880}"/>
              </a:ext>
            </a:extLst>
          </p:cNvPr>
          <p:cNvSpPr txBox="1"/>
          <p:nvPr/>
        </p:nvSpPr>
        <p:spPr>
          <a:xfrm>
            <a:off x="7245140" y="3554239"/>
            <a:ext cx="4350303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>
                <a:latin typeface="Aptos" panose="020B0004020202020204" pitchFamily="34" charset="0"/>
              </a:rPr>
              <a:t>Scores are determined by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Aptos" panose="020B0004020202020204" pitchFamily="34" charset="0"/>
              </a:rPr>
              <a:t>Impact</a:t>
            </a:r>
            <a:r>
              <a:rPr lang="en-US" sz="2000" dirty="0">
                <a:latin typeface="Aptos" panose="020B0004020202020204" pitchFamily="34" charset="0"/>
              </a:rPr>
              <a:t> is how much damage, physical and mental cost to residents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Aptos" panose="020B0004020202020204" pitchFamily="34" charset="0"/>
              </a:rPr>
              <a:t>Frequency </a:t>
            </a:r>
            <a:r>
              <a:rPr lang="en-US" sz="2000" dirty="0">
                <a:latin typeface="Aptos" panose="020B0004020202020204" pitchFamily="34" charset="0"/>
              </a:rPr>
              <a:t>is how often these hazards occur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Aptos" panose="020B0004020202020204" pitchFamily="34" charset="0"/>
              </a:rPr>
              <a:t>Distribution</a:t>
            </a:r>
            <a:r>
              <a:rPr lang="en-US" sz="2000" dirty="0">
                <a:latin typeface="Aptos" panose="020B0004020202020204" pitchFamily="34" charset="0"/>
              </a:rPr>
              <a:t> is how broadly the hazards impact portions of our community </a:t>
            </a:r>
          </a:p>
        </p:txBody>
      </p:sp>
      <p:pic>
        <p:nvPicPr>
          <p:cNvPr id="6" name="Picture 5" descr="A logo for a company&#10;&#10;Description automatically generated">
            <a:extLst>
              <a:ext uri="{FF2B5EF4-FFF2-40B4-BE49-F238E27FC236}">
                <a16:creationId xmlns:a16="http://schemas.microsoft.com/office/drawing/2014/main" id="{94BF8E86-FE11-5A22-7874-FEB904ED4A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175" y="6117364"/>
            <a:ext cx="1762665" cy="51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5279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576D2-B737-5D27-CAB3-A9EB4A03F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" panose="020B0004020202020204" pitchFamily="34" charset="0"/>
              </a:rPr>
              <a:t>Mitigation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E01F6-2DB5-FA60-12D1-E7B20D77B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1145"/>
            <a:ext cx="10515600" cy="4351338"/>
          </a:xfrm>
        </p:spPr>
        <p:txBody>
          <a:bodyPr/>
          <a:lstStyle/>
          <a:p>
            <a:r>
              <a:rPr lang="en-US" dirty="0">
                <a:latin typeface="Aptos" panose="020B0004020202020204" pitchFamily="34" charset="0"/>
              </a:rPr>
              <a:t>Mitigation strategies are how to best create plans and methods to lower the impact and severity of hazards</a:t>
            </a:r>
          </a:p>
          <a:p>
            <a:pPr lvl="1"/>
            <a:r>
              <a:rPr lang="en-US" dirty="0">
                <a:latin typeface="Aptos" panose="020B0004020202020204" pitchFamily="34" charset="0"/>
              </a:rPr>
              <a:t>Types of Mitigation Strategies</a:t>
            </a:r>
          </a:p>
          <a:p>
            <a:pPr lvl="2"/>
            <a:r>
              <a:rPr lang="en-US" b="1" dirty="0">
                <a:solidFill>
                  <a:schemeClr val="accent2"/>
                </a:solidFill>
                <a:latin typeface="Aptos" panose="020B0004020202020204" pitchFamily="34" charset="0"/>
              </a:rPr>
              <a:t>Infrastructure based</a:t>
            </a:r>
            <a:r>
              <a:rPr lang="en-US" dirty="0">
                <a:latin typeface="Aptos" panose="020B0004020202020204" pitchFamily="34" charset="0"/>
              </a:rPr>
              <a:t>: Culverts, dams, highway department maintenance</a:t>
            </a:r>
          </a:p>
          <a:p>
            <a:pPr lvl="2"/>
            <a:r>
              <a:rPr lang="en-US" b="1" dirty="0">
                <a:solidFill>
                  <a:srgbClr val="00B050"/>
                </a:solidFill>
                <a:latin typeface="Aptos" panose="020B0004020202020204" pitchFamily="34" charset="0"/>
              </a:rPr>
              <a:t>Natural Systems</a:t>
            </a:r>
            <a:r>
              <a:rPr lang="en-US" dirty="0">
                <a:latin typeface="Aptos" panose="020B0004020202020204" pitchFamily="34" charset="0"/>
              </a:rPr>
              <a:t>: Retention ponds, vegetation management, green infrastructure</a:t>
            </a:r>
          </a:p>
          <a:p>
            <a:pPr lvl="2"/>
            <a:r>
              <a:rPr lang="en-US" b="1" dirty="0">
                <a:solidFill>
                  <a:schemeClr val="accent1"/>
                </a:solidFill>
                <a:latin typeface="Aptos" panose="020B0004020202020204" pitchFamily="34" charset="0"/>
              </a:rPr>
              <a:t>Education based</a:t>
            </a:r>
            <a:r>
              <a:rPr lang="en-US" dirty="0">
                <a:latin typeface="Aptos" panose="020B0004020202020204" pitchFamily="34" charset="0"/>
              </a:rPr>
              <a:t>: Different strategies to teach parts of the town or public on relevant trainings and topics</a:t>
            </a:r>
          </a:p>
          <a:p>
            <a:pPr lvl="2"/>
            <a:r>
              <a:rPr lang="en-US" b="1" dirty="0">
                <a:solidFill>
                  <a:srgbClr val="CC0099"/>
                </a:solidFill>
                <a:latin typeface="Aptos" panose="020B0004020202020204" pitchFamily="34" charset="0"/>
              </a:rPr>
              <a:t>Local Plans: </a:t>
            </a:r>
            <a:r>
              <a:rPr lang="en-US" dirty="0">
                <a:latin typeface="Aptos" panose="020B0004020202020204" pitchFamily="34" charset="0"/>
              </a:rPr>
              <a:t>How to create management and other planning strategies to coincide or add to the needs of hazards</a:t>
            </a:r>
          </a:p>
          <a:p>
            <a:r>
              <a:rPr lang="en-US" dirty="0">
                <a:latin typeface="Aptos" panose="020B0004020202020204" pitchFamily="34" charset="0"/>
              </a:rPr>
              <a:t>In this workshop, we will present them all for you to decide how important those strategies are to you, more directions to follow</a:t>
            </a:r>
          </a:p>
        </p:txBody>
      </p:sp>
      <p:pic>
        <p:nvPicPr>
          <p:cNvPr id="4" name="Picture 3" descr="A logo for a company&#10;&#10;Description automatically generated">
            <a:extLst>
              <a:ext uri="{FF2B5EF4-FFF2-40B4-BE49-F238E27FC236}">
                <a16:creationId xmlns:a16="http://schemas.microsoft.com/office/drawing/2014/main" id="{289A5BFE-D9E7-0896-8AA2-45044FFE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175" y="6117364"/>
            <a:ext cx="1762665" cy="518200"/>
          </a:xfrm>
          <a:prstGeom prst="rect">
            <a:avLst/>
          </a:prstGeom>
        </p:spPr>
      </p:pic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A272FDC-C352-3AF0-641C-A3D4987220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3494314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0ED7787E-D77B-4275-A9EA-9F5874ADD3DD}" type="datetime1">
              <a:rPr lang="en-US" smtClean="0"/>
              <a:t>6/10/2025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360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21C07-B20C-8981-1F9E-E9A7A6598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ptos" panose="020B0004020202020204" pitchFamily="34" charset="0"/>
              </a:rPr>
              <a:t>Timeline and next steps for the rest of the project</a:t>
            </a:r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6AA47-8D09-71BB-4A29-1EBF860EA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02701" cy="4351338"/>
          </a:xfrm>
        </p:spPr>
        <p:txBody>
          <a:bodyPr/>
          <a:lstStyle/>
          <a:p>
            <a:r>
              <a:rPr lang="en-US" dirty="0">
                <a:latin typeface="Aptos" panose="020B0004020202020204" pitchFamily="34" charset="0"/>
              </a:rPr>
              <a:t>We will use your input to calculate the prioritization of the mitigation strategies and integrate it into the hazard matrix. This will help the town decide which strategies to start with</a:t>
            </a:r>
          </a:p>
          <a:p>
            <a:r>
              <a:rPr lang="en-US" dirty="0">
                <a:latin typeface="Aptos" panose="020B0004020202020204" pitchFamily="34" charset="0"/>
              </a:rPr>
              <a:t>End of July-August</a:t>
            </a:r>
          </a:p>
          <a:p>
            <a:pPr lvl="1"/>
            <a:r>
              <a:rPr lang="en-US" dirty="0">
                <a:latin typeface="Aptos" panose="020B0004020202020204" pitchFamily="34" charset="0"/>
              </a:rPr>
              <a:t>End of July: Will open up the final draft of the plan for open comment </a:t>
            </a:r>
          </a:p>
          <a:p>
            <a:pPr lvl="1"/>
            <a:r>
              <a:rPr lang="en-US" dirty="0">
                <a:latin typeface="Aptos" panose="020B0004020202020204" pitchFamily="34" charset="0"/>
              </a:rPr>
              <a:t>Early August: Present to the selectboard, zoning board, and conservation commission</a:t>
            </a:r>
          </a:p>
          <a:p>
            <a:pPr lvl="1"/>
            <a:r>
              <a:rPr lang="en-US" dirty="0">
                <a:latin typeface="Aptos" panose="020B0004020202020204" pitchFamily="34" charset="0"/>
              </a:rPr>
              <a:t>Mid August: Send the final draft presented to MEMA and FEMA for final approval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A logo for a company&#10;&#10;Description automatically generated">
            <a:extLst>
              <a:ext uri="{FF2B5EF4-FFF2-40B4-BE49-F238E27FC236}">
                <a16:creationId xmlns:a16="http://schemas.microsoft.com/office/drawing/2014/main" id="{426097C1-0585-D59F-164D-EE0131881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175" y="6117364"/>
            <a:ext cx="1762665" cy="518200"/>
          </a:xfrm>
          <a:prstGeom prst="rect">
            <a:avLst/>
          </a:prstGeom>
        </p:spPr>
      </p:pic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4B3E5D9-C188-19B1-92EF-5986097643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3494314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0ED7787E-D77B-4275-A9EA-9F5874ADD3DD}" type="datetime1">
              <a:rPr lang="en-US" smtClean="0"/>
              <a:t>6/10/2025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556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67DD0-5CFF-C616-216A-47114C688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135" y="2589085"/>
            <a:ext cx="4805996" cy="129711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6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Comments?</a:t>
            </a:r>
            <a:br>
              <a:rPr lang="en-US" sz="6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6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Questions?</a:t>
            </a:r>
          </a:p>
        </p:txBody>
      </p:sp>
      <p:pic>
        <p:nvPicPr>
          <p:cNvPr id="39" name="Graphic 38" descr="Blog">
            <a:extLst>
              <a:ext uri="{FF2B5EF4-FFF2-40B4-BE49-F238E27FC236}">
                <a16:creationId xmlns:a16="http://schemas.microsoft.com/office/drawing/2014/main" id="{B7920CAB-48B3-E6D1-3712-F8FE31CA7A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3296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pic>
        <p:nvPicPr>
          <p:cNvPr id="4" name="Picture 3" descr="A logo for a company&#10;&#10;Description automatically generated">
            <a:extLst>
              <a:ext uri="{FF2B5EF4-FFF2-40B4-BE49-F238E27FC236}">
                <a16:creationId xmlns:a16="http://schemas.microsoft.com/office/drawing/2014/main" id="{A7CA4E01-D47A-341E-B37B-A7CC56CB56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175" y="6117364"/>
            <a:ext cx="1762665" cy="518200"/>
          </a:xfrm>
          <a:prstGeom prst="rect">
            <a:avLst/>
          </a:prstGeom>
        </p:spPr>
      </p:pic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2BDD128-3B07-D3B3-3F7A-DA1BFF2AF4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3494314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0ED7787E-D77B-4275-A9EA-9F5874ADD3DD}" type="datetime1">
              <a:rPr lang="en-US" smtClean="0"/>
              <a:t>6/10/2025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27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d01b2ef-1a9a-4708-96b5-dfa3f7650fb6">
      <Terms xmlns="http://schemas.microsoft.com/office/infopath/2007/PartnerControls"/>
    </lcf76f155ced4ddcb4097134ff3c332f>
    <TaxCatchAll xmlns="ace9227d-9624-4ad8-aa80-624941f480e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371111DA196048A71E55F99366BD6C" ma:contentTypeVersion="14" ma:contentTypeDescription="Create a new document." ma:contentTypeScope="" ma:versionID="c5cff3147df65c5c2760af064ef8619b">
  <xsd:schema xmlns:xsd="http://www.w3.org/2001/XMLSchema" xmlns:xs="http://www.w3.org/2001/XMLSchema" xmlns:p="http://schemas.microsoft.com/office/2006/metadata/properties" xmlns:ns2="2d01b2ef-1a9a-4708-96b5-dfa3f7650fb6" xmlns:ns3="ace9227d-9624-4ad8-aa80-624941f480e4" targetNamespace="http://schemas.microsoft.com/office/2006/metadata/properties" ma:root="true" ma:fieldsID="02f6e4dac88b61ea60c76ca593b669f8" ns2:_="" ns3:_="">
    <xsd:import namespace="2d01b2ef-1a9a-4708-96b5-dfa3f7650fb6"/>
    <xsd:import namespace="ace9227d-9624-4ad8-aa80-624941f480e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01b2ef-1a9a-4708-96b5-dfa3f7650f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23502f7-579a-48db-8ab9-c5128d7e93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e9227d-9624-4ad8-aa80-624941f480e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3dc1925-5e1c-4305-b7d4-27ca5b8c3c24}" ma:internalName="TaxCatchAll" ma:showField="CatchAllData" ma:web="ace9227d-9624-4ad8-aa80-624941f480e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DBCF1E-7095-4FFE-A397-43A6CBE6B9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3C8FDEA-05D9-4B70-A094-DCA89CAB44AA}">
  <ds:schemaRefs>
    <ds:schemaRef ds:uri="http://schemas.microsoft.com/office/2006/metadata/properties"/>
    <ds:schemaRef ds:uri="http://schemas.microsoft.com/office/infopath/2007/PartnerControls"/>
    <ds:schemaRef ds:uri="2d01b2ef-1a9a-4708-96b5-dfa3f7650fb6"/>
    <ds:schemaRef ds:uri="ace9227d-9624-4ad8-aa80-624941f480e4"/>
  </ds:schemaRefs>
</ds:datastoreItem>
</file>

<file path=customXml/itemProps3.xml><?xml version="1.0" encoding="utf-8"?>
<ds:datastoreItem xmlns:ds="http://schemas.openxmlformats.org/officeDocument/2006/customXml" ds:itemID="{B6B67B25-2EA9-42E5-9DC2-44BC2A499D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01b2ef-1a9a-4708-96b5-dfa3f7650fb6"/>
    <ds:schemaRef ds:uri="ace9227d-9624-4ad8-aa80-624941f480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7903</TotalTime>
  <Words>1085</Words>
  <Application>Microsoft Office PowerPoint</Application>
  <PresentationFormat>Widescreen</PresentationFormat>
  <Paragraphs>181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Aptos</vt:lpstr>
      <vt:lpstr>Arial</vt:lpstr>
      <vt:lpstr>Calibri</vt:lpstr>
      <vt:lpstr>Calibri Light</vt:lpstr>
      <vt:lpstr>Google Sans</vt:lpstr>
      <vt:lpstr>Office 2013 - 2022 Theme</vt:lpstr>
      <vt:lpstr>Mansfield Hazard Mitigation Plan</vt:lpstr>
      <vt:lpstr>What is a Hazard Mitigation Plan?</vt:lpstr>
      <vt:lpstr>What is in a Hazard Mitigation Plan?</vt:lpstr>
      <vt:lpstr>Why Update or Create a Hazard Mitigation Plan?</vt:lpstr>
      <vt:lpstr>Committee Team and Project Process</vt:lpstr>
      <vt:lpstr>Hazard Vulnerability Matrix  </vt:lpstr>
      <vt:lpstr>Mitigation Strategies</vt:lpstr>
      <vt:lpstr>Timeline and next steps for the rest of the project</vt:lpstr>
      <vt:lpstr>Comments? Questions?</vt:lpstr>
      <vt:lpstr>PowerPoint Presentation</vt:lpstr>
      <vt:lpstr>Activity around the room</vt:lpstr>
      <vt:lpstr>Questions, Comments, Concerns? Let us know!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Audrey Matthews</dc:creator>
  <cp:lastModifiedBy>Audrey Matthews</cp:lastModifiedBy>
  <cp:revision>1</cp:revision>
  <dcterms:created xsi:type="dcterms:W3CDTF">2025-06-05T15:18:56Z</dcterms:created>
  <dcterms:modified xsi:type="dcterms:W3CDTF">2025-06-11T03:05:18Z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0x0101009A371111DA196048A71E55F99366BD6C</vt:lpwstr>
  </property>
  <property fmtid="{D5CDD505-2E9C-101B-9397-08002B2CF9AE}" pid="3" name="MediaServiceImageTags">
    <vt:lpwstr/>
  </property>
</Properties>
</file>