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8_0.xml" ContentType="application/vnd.ms-powerpoint.comments+xml"/>
  <Override PartName="/ppt/notesSlides/notesSlide11.xml" ContentType="application/vnd.openxmlformats-officedocument.presentationml.notesSlide+xml"/>
  <Override PartName="/ppt/comments/modernComment_10F_72C6BFE6.xml" ContentType="application/vnd.ms-powerpoint.comments+xml"/>
  <Override PartName="/ppt/notesSlides/notesSlide12.xml" ContentType="application/vnd.openxmlformats-officedocument.presentationml.notesSlide+xml"/>
  <Override PartName="/ppt/comments/modernComment_116_39E01BF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4_BB241B0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20"/>
  </p:notesMasterIdLst>
  <p:sldIdLst>
    <p:sldId id="256" r:id="rId5"/>
    <p:sldId id="257" r:id="rId6"/>
    <p:sldId id="258" r:id="rId7"/>
    <p:sldId id="277" r:id="rId8"/>
    <p:sldId id="259" r:id="rId9"/>
    <p:sldId id="260" r:id="rId10"/>
    <p:sldId id="261" r:id="rId11"/>
    <p:sldId id="262" r:id="rId12"/>
    <p:sldId id="263" r:id="rId13"/>
    <p:sldId id="264" r:id="rId14"/>
    <p:sldId id="271" r:id="rId15"/>
    <p:sldId id="278" r:id="rId16"/>
    <p:sldId id="267" r:id="rId17"/>
    <p:sldId id="276" r:id="rId18"/>
    <p:sldId id="268" r:id="rId19"/>
  </p:sldIdLst>
  <p:sldSz cx="18288000" cy="10287000"/>
  <p:notesSz cx="6858000" cy="9144000"/>
  <p:embeddedFontLst>
    <p:embeddedFont>
      <p:font typeface="Open Sans" panose="020B0606030504020204" pitchFamily="34" charset="0"/>
      <p:regular r:id="rId21"/>
      <p:bold r:id="rId22"/>
      <p:italic r:id="rId23"/>
      <p:boldItalic r:id="rId24"/>
    </p:embeddedFont>
    <p:embeddedFont>
      <p:font typeface="Open Sans Bold" panose="020B0806030504020204" charset="0"/>
      <p:regular r:id="rId25"/>
      <p:bold r:id="rId26"/>
    </p:embeddedFont>
    <p:embeddedFont>
      <p:font typeface="Open Sans Bold Italics" panose="020B0604020202020204" charset="0"/>
      <p:regular r:id="rId27"/>
    </p:embeddedFont>
    <p:embeddedFont>
      <p:font typeface="Open Sans Italics" panose="020B0604020202020204" charset="0"/>
      <p:regular r:id="rId28"/>
    </p:embeddedFont>
    <p:embeddedFont>
      <p:font typeface="Poppins Bold"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3BE416-6311-93EB-8E26-B90434875D72}" name="Michelle Tinger" initials="MT" userId="S::mtinger@srpedd.org::bf6a069e-b0d8-4680-86dc-1b19761d6e9d" providerId="AD"/>
  <p188:author id="{AE6C169F-66EE-EAEE-A955-2830808EAEC2}" name="Karen  Pettinelli" initials="KP" userId="S::kpettinelli@srpedd.org::b73c0da7-e1fe-4f8a-9321-fa2078c924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E45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D5C75-723E-40DB-A82F-FEB7EFAB182A}" v="793" dt="2025-06-11T02:05:24.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01" autoAdjust="0"/>
  </p:normalViewPr>
  <p:slideViewPr>
    <p:cSldViewPr snapToGrid="0">
      <p:cViewPr varScale="1">
        <p:scale>
          <a:sx n="43" d="100"/>
          <a:sy n="43" d="100"/>
        </p:scale>
        <p:origin x="137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ca Belknap" userId="73f17aa7-578a-468d-9906-b760a9c7deb7" providerId="ADAL" clId="{CD0209F6-8FE2-4A67-894A-54F720F7E172}"/>
    <pc:docChg chg="undo redo custSel modSld">
      <pc:chgData name="Danica Belknap" userId="73f17aa7-578a-468d-9906-b760a9c7deb7" providerId="ADAL" clId="{CD0209F6-8FE2-4A67-894A-54F720F7E172}" dt="2025-06-11T01:47:39.013" v="609" actId="20577"/>
      <pc:docMkLst>
        <pc:docMk/>
      </pc:docMkLst>
      <pc:sldChg chg="modSp mod">
        <pc:chgData name="Danica Belknap" userId="73f17aa7-578a-468d-9906-b760a9c7deb7" providerId="ADAL" clId="{CD0209F6-8FE2-4A67-894A-54F720F7E172}" dt="2025-06-11T00:34:54.274" v="18" actId="20577"/>
        <pc:sldMkLst>
          <pc:docMk/>
          <pc:sldMk cId="0" sldId="256"/>
        </pc:sldMkLst>
        <pc:spChg chg="mod">
          <ac:chgData name="Danica Belknap" userId="73f17aa7-578a-468d-9906-b760a9c7deb7" providerId="ADAL" clId="{CD0209F6-8FE2-4A67-894A-54F720F7E172}" dt="2025-06-11T00:34:54.274" v="18" actId="20577"/>
          <ac:spMkLst>
            <pc:docMk/>
            <pc:sldMk cId="0" sldId="256"/>
            <ac:spMk id="8" creationId="{00000000-0000-0000-0000-000000000000}"/>
          </ac:spMkLst>
        </pc:spChg>
      </pc:sldChg>
      <pc:sldChg chg="modSp mod">
        <pc:chgData name="Danica Belknap" userId="73f17aa7-578a-468d-9906-b760a9c7deb7" providerId="ADAL" clId="{CD0209F6-8FE2-4A67-894A-54F720F7E172}" dt="2025-06-11T01:27:23.527" v="24" actId="20577"/>
        <pc:sldMkLst>
          <pc:docMk/>
          <pc:sldMk cId="0" sldId="260"/>
        </pc:sldMkLst>
        <pc:spChg chg="mod">
          <ac:chgData name="Danica Belknap" userId="73f17aa7-578a-468d-9906-b760a9c7deb7" providerId="ADAL" clId="{CD0209F6-8FE2-4A67-894A-54F720F7E172}" dt="2025-06-11T01:27:23.527" v="24" actId="20577"/>
          <ac:spMkLst>
            <pc:docMk/>
            <pc:sldMk cId="0" sldId="260"/>
            <ac:spMk id="19" creationId="{00000000-0000-0000-0000-000000000000}"/>
          </ac:spMkLst>
        </pc:spChg>
      </pc:sldChg>
      <pc:sldChg chg="modSp mod">
        <pc:chgData name="Danica Belknap" userId="73f17aa7-578a-468d-9906-b760a9c7deb7" providerId="ADAL" clId="{CD0209F6-8FE2-4A67-894A-54F720F7E172}" dt="2025-06-11T01:35:21.313" v="289" actId="2710"/>
        <pc:sldMkLst>
          <pc:docMk/>
          <pc:sldMk cId="0" sldId="261"/>
        </pc:sldMkLst>
        <pc:spChg chg="mod">
          <ac:chgData name="Danica Belknap" userId="73f17aa7-578a-468d-9906-b760a9c7deb7" providerId="ADAL" clId="{CD0209F6-8FE2-4A67-894A-54F720F7E172}" dt="2025-06-11T01:35:21.313" v="289" actId="2710"/>
          <ac:spMkLst>
            <pc:docMk/>
            <pc:sldMk cId="0" sldId="261"/>
            <ac:spMk id="8" creationId="{00000000-0000-0000-0000-000000000000}"/>
          </ac:spMkLst>
        </pc:spChg>
      </pc:sldChg>
      <pc:sldChg chg="modSp mod modNotesTx">
        <pc:chgData name="Danica Belknap" userId="73f17aa7-578a-468d-9906-b760a9c7deb7" providerId="ADAL" clId="{CD0209F6-8FE2-4A67-894A-54F720F7E172}" dt="2025-06-11T01:34:32.563" v="281" actId="20577"/>
        <pc:sldMkLst>
          <pc:docMk/>
          <pc:sldMk cId="0" sldId="262"/>
        </pc:sldMkLst>
        <pc:spChg chg="mod">
          <ac:chgData name="Danica Belknap" userId="73f17aa7-578a-468d-9906-b760a9c7deb7" providerId="ADAL" clId="{CD0209F6-8FE2-4A67-894A-54F720F7E172}" dt="2025-06-11T01:31:01.221" v="28" actId="14100"/>
          <ac:spMkLst>
            <pc:docMk/>
            <pc:sldMk cId="0" sldId="262"/>
            <ac:spMk id="8" creationId="{00000000-0000-0000-0000-000000000000}"/>
          </ac:spMkLst>
        </pc:spChg>
      </pc:sldChg>
      <pc:sldChg chg="modSp mod">
        <pc:chgData name="Danica Belknap" userId="73f17aa7-578a-468d-9906-b760a9c7deb7" providerId="ADAL" clId="{CD0209F6-8FE2-4A67-894A-54F720F7E172}" dt="2025-06-11T01:42:33.312" v="322" actId="20577"/>
        <pc:sldMkLst>
          <pc:docMk/>
          <pc:sldMk cId="0" sldId="263"/>
        </pc:sldMkLst>
        <pc:spChg chg="mod">
          <ac:chgData name="Danica Belknap" userId="73f17aa7-578a-468d-9906-b760a9c7deb7" providerId="ADAL" clId="{CD0209F6-8FE2-4A67-894A-54F720F7E172}" dt="2025-06-11T01:42:33.312" v="322" actId="20577"/>
          <ac:spMkLst>
            <pc:docMk/>
            <pc:sldMk cId="0" sldId="263"/>
            <ac:spMk id="29" creationId="{00000000-0000-0000-0000-000000000000}"/>
          </ac:spMkLst>
        </pc:spChg>
      </pc:sldChg>
      <pc:sldChg chg="modSp mod">
        <pc:chgData name="Danica Belknap" userId="73f17aa7-578a-468d-9906-b760a9c7deb7" providerId="ADAL" clId="{CD0209F6-8FE2-4A67-894A-54F720F7E172}" dt="2025-06-11T01:47:39.013" v="609" actId="20577"/>
        <pc:sldMkLst>
          <pc:docMk/>
          <pc:sldMk cId="3139705611" sldId="276"/>
        </pc:sldMkLst>
        <pc:spChg chg="mod">
          <ac:chgData name="Danica Belknap" userId="73f17aa7-578a-468d-9906-b760a9c7deb7" providerId="ADAL" clId="{CD0209F6-8FE2-4A67-894A-54F720F7E172}" dt="2025-06-11T01:47:39.013" v="609" actId="20577"/>
          <ac:spMkLst>
            <pc:docMk/>
            <pc:sldMk cId="3139705611" sldId="276"/>
            <ac:spMk id="25" creationId="{30A8669E-3D3E-78DC-5FB2-1B7545E2230C}"/>
          </ac:spMkLst>
        </pc:spChg>
      </pc:sldChg>
    </pc:docChg>
  </pc:docChgLst>
  <pc:docChgLst>
    <pc:chgData name="Karen  Pettinelli" userId="S::kpettinelli@srpedd.org::b73c0da7-e1fe-4f8a-9321-fa2078c92455" providerId="AD" clId="Web-{289CF27E-A597-1A64-EE0C-AF39F8CA78F9}"/>
    <pc:docChg chg="mod modSld">
      <pc:chgData name="Karen  Pettinelli" userId="S::kpettinelli@srpedd.org::b73c0da7-e1fe-4f8a-9321-fa2078c92455" providerId="AD" clId="Web-{289CF27E-A597-1A64-EE0C-AF39F8CA78F9}" dt="2025-06-07T01:04:07.993" v="467" actId="20577"/>
      <pc:docMkLst>
        <pc:docMk/>
      </pc:docMkLst>
      <pc:sldChg chg="modNotes">
        <pc:chgData name="Karen  Pettinelli" userId="S::kpettinelli@srpedd.org::b73c0da7-e1fe-4f8a-9321-fa2078c92455" providerId="AD" clId="Web-{289CF27E-A597-1A64-EE0C-AF39F8CA78F9}" dt="2025-06-06T16:42:42.724" v="67"/>
        <pc:sldMkLst>
          <pc:docMk/>
          <pc:sldMk cId="577247754" sldId="274"/>
        </pc:sldMkLst>
      </pc:sldChg>
      <pc:sldChg chg="modSp">
        <pc:chgData name="Karen  Pettinelli" userId="S::kpettinelli@srpedd.org::b73c0da7-e1fe-4f8a-9321-fa2078c92455" providerId="AD" clId="Web-{289CF27E-A597-1A64-EE0C-AF39F8CA78F9}" dt="2025-06-07T01:04:07.993" v="467" actId="20577"/>
        <pc:sldMkLst>
          <pc:docMk/>
          <pc:sldMk cId="3139705611" sldId="276"/>
        </pc:sldMkLst>
        <pc:spChg chg="mod">
          <ac:chgData name="Karen  Pettinelli" userId="S::kpettinelli@srpedd.org::b73c0da7-e1fe-4f8a-9321-fa2078c92455" providerId="AD" clId="Web-{289CF27E-A597-1A64-EE0C-AF39F8CA78F9}" dt="2025-06-06T17:17:06.825" v="68" actId="14100"/>
          <ac:spMkLst>
            <pc:docMk/>
            <pc:sldMk cId="3139705611" sldId="276"/>
            <ac:spMk id="8" creationId="{00000000-0000-0000-0000-000000000000}"/>
          </ac:spMkLst>
        </pc:spChg>
        <pc:spChg chg="mod">
          <ac:chgData name="Karen  Pettinelli" userId="S::kpettinelli@srpedd.org::b73c0da7-e1fe-4f8a-9321-fa2078c92455" providerId="AD" clId="Web-{289CF27E-A597-1A64-EE0C-AF39F8CA78F9}" dt="2025-06-07T00:51:32.591" v="243" actId="20577"/>
          <ac:spMkLst>
            <pc:docMk/>
            <pc:sldMk cId="3139705611" sldId="276"/>
            <ac:spMk id="24" creationId="{6C6C2839-8B2B-E090-8C2D-69214F011D21}"/>
          </ac:spMkLst>
        </pc:spChg>
        <pc:spChg chg="mod">
          <ac:chgData name="Karen  Pettinelli" userId="S::kpettinelli@srpedd.org::b73c0da7-e1fe-4f8a-9321-fa2078c92455" providerId="AD" clId="Web-{289CF27E-A597-1A64-EE0C-AF39F8CA78F9}" dt="2025-06-07T00:53:29.252" v="259" actId="20577"/>
          <ac:spMkLst>
            <pc:docMk/>
            <pc:sldMk cId="3139705611" sldId="276"/>
            <ac:spMk id="25" creationId="{30A8669E-3D3E-78DC-5FB2-1B7545E2230C}"/>
          </ac:spMkLst>
        </pc:spChg>
        <pc:spChg chg="mod">
          <ac:chgData name="Karen  Pettinelli" userId="S::kpettinelli@srpedd.org::b73c0da7-e1fe-4f8a-9321-fa2078c92455" providerId="AD" clId="Web-{289CF27E-A597-1A64-EE0C-AF39F8CA78F9}" dt="2025-06-07T00:56:44.431" v="340" actId="20577"/>
          <ac:spMkLst>
            <pc:docMk/>
            <pc:sldMk cId="3139705611" sldId="276"/>
            <ac:spMk id="26" creationId="{DDE74D30-00BA-50CB-4E52-9E01C1C4E423}"/>
          </ac:spMkLst>
        </pc:spChg>
        <pc:spChg chg="mod">
          <ac:chgData name="Karen  Pettinelli" userId="S::kpettinelli@srpedd.org::b73c0da7-e1fe-4f8a-9321-fa2078c92455" providerId="AD" clId="Web-{289CF27E-A597-1A64-EE0C-AF39F8CA78F9}" dt="2025-06-07T01:00:32.454" v="398" actId="20577"/>
          <ac:spMkLst>
            <pc:docMk/>
            <pc:sldMk cId="3139705611" sldId="276"/>
            <ac:spMk id="27" creationId="{80BBC29C-8C1A-9228-BABB-0F9A38CD30A4}"/>
          </ac:spMkLst>
        </pc:spChg>
        <pc:spChg chg="mod">
          <ac:chgData name="Karen  Pettinelli" userId="S::kpettinelli@srpedd.org::b73c0da7-e1fe-4f8a-9321-fa2078c92455" providerId="AD" clId="Web-{289CF27E-A597-1A64-EE0C-AF39F8CA78F9}" dt="2025-06-07T01:03:39.445" v="466" actId="20577"/>
          <ac:spMkLst>
            <pc:docMk/>
            <pc:sldMk cId="3139705611" sldId="276"/>
            <ac:spMk id="28" creationId="{0C12711D-D68F-C928-F481-EFC76149E070}"/>
          </ac:spMkLst>
        </pc:spChg>
        <pc:spChg chg="mod">
          <ac:chgData name="Karen  Pettinelli" userId="S::kpettinelli@srpedd.org::b73c0da7-e1fe-4f8a-9321-fa2078c92455" providerId="AD" clId="Web-{289CF27E-A597-1A64-EE0C-AF39F8CA78F9}" dt="2025-06-07T01:04:07.993" v="467" actId="20577"/>
          <ac:spMkLst>
            <pc:docMk/>
            <pc:sldMk cId="3139705611" sldId="276"/>
            <ac:spMk id="30" creationId="{494E1B3C-34AA-A06A-744E-C63393174BC4}"/>
          </ac:spMkLst>
        </pc:spChg>
      </pc:sldChg>
    </pc:docChg>
  </pc:docChgLst>
  <pc:docChgLst>
    <pc:chgData name="Karen  Pettinelli" userId="S::kpettinelli@srpedd.org::b73c0da7-e1fe-4f8a-9321-fa2078c92455" providerId="AD" clId="Web-{E477DAAC-8A73-913F-6C5D-FE43504908E2}"/>
    <pc:docChg chg="modSld">
      <pc:chgData name="Karen  Pettinelli" userId="S::kpettinelli@srpedd.org::b73c0da7-e1fe-4f8a-9321-fa2078c92455" providerId="AD" clId="Web-{E477DAAC-8A73-913F-6C5D-FE43504908E2}" dt="2025-05-30T17:06:34.237" v="373"/>
      <pc:docMkLst>
        <pc:docMk/>
      </pc:docMkLst>
      <pc:sldChg chg="addSp modSp">
        <pc:chgData name="Karen  Pettinelli" userId="S::kpettinelli@srpedd.org::b73c0da7-e1fe-4f8a-9321-fa2078c92455" providerId="AD" clId="Web-{E477DAAC-8A73-913F-6C5D-FE43504908E2}" dt="2025-05-30T16:33:51.071" v="370" actId="20577"/>
        <pc:sldMkLst>
          <pc:docMk/>
          <pc:sldMk cId="2337328147" sldId="270"/>
        </pc:sldMkLst>
        <pc:spChg chg="add mod">
          <ac:chgData name="Karen  Pettinelli" userId="S::kpettinelli@srpedd.org::b73c0da7-e1fe-4f8a-9321-fa2078c92455" providerId="AD" clId="Web-{E477DAAC-8A73-913F-6C5D-FE43504908E2}" dt="2025-05-30T16:33:51.071" v="370" actId="20577"/>
          <ac:spMkLst>
            <pc:docMk/>
            <pc:sldMk cId="2337328147" sldId="270"/>
            <ac:spMk id="3" creationId="{640FCD04-665C-6C38-AA8B-2E2734C32F06}"/>
          </ac:spMkLst>
        </pc:spChg>
      </pc:sldChg>
      <pc:sldChg chg="modNotes">
        <pc:chgData name="Karen  Pettinelli" userId="S::kpettinelli@srpedd.org::b73c0da7-e1fe-4f8a-9321-fa2078c92455" providerId="AD" clId="Web-{E477DAAC-8A73-913F-6C5D-FE43504908E2}" dt="2025-05-30T17:06:34.237" v="373"/>
        <pc:sldMkLst>
          <pc:docMk/>
          <pc:sldMk cId="1925627878" sldId="271"/>
        </pc:sldMkLst>
      </pc:sldChg>
    </pc:docChg>
  </pc:docChgLst>
  <pc:docChgLst>
    <pc:chgData name="Karen  Pettinelli" userId="S::kpettinelli@srpedd.org::b73c0da7-e1fe-4f8a-9321-fa2078c92455" providerId="AD" clId="Web-{A093949D-FDEC-C3AF-068C-C8AAB59A1E6B}"/>
    <pc:docChg chg="modSld">
      <pc:chgData name="Karen  Pettinelli" userId="S::kpettinelli@srpedd.org::b73c0da7-e1fe-4f8a-9321-fa2078c92455" providerId="AD" clId="Web-{A093949D-FDEC-C3AF-068C-C8AAB59A1E6B}" dt="2025-06-11T03:53:22.287" v="393" actId="1076"/>
      <pc:docMkLst>
        <pc:docMk/>
      </pc:docMkLst>
      <pc:sldChg chg="addSp delSp modSp">
        <pc:chgData name="Karen  Pettinelli" userId="S::kpettinelli@srpedd.org::b73c0da7-e1fe-4f8a-9321-fa2078c92455" providerId="AD" clId="Web-{A093949D-FDEC-C3AF-068C-C8AAB59A1E6B}" dt="2025-06-11T03:53:22.287" v="393" actId="1076"/>
        <pc:sldMkLst>
          <pc:docMk/>
          <pc:sldMk cId="970988528" sldId="278"/>
        </pc:sldMkLst>
        <pc:spChg chg="mod">
          <ac:chgData name="Karen  Pettinelli" userId="S::kpettinelli@srpedd.org::b73c0da7-e1fe-4f8a-9321-fa2078c92455" providerId="AD" clId="Web-{A093949D-FDEC-C3AF-068C-C8AAB59A1E6B}" dt="2025-06-11T03:38:46.904" v="288" actId="14100"/>
          <ac:spMkLst>
            <pc:docMk/>
            <pc:sldMk cId="970988528" sldId="278"/>
            <ac:spMk id="2" creationId="{0085C78B-F8DE-A20F-72A3-92BC70E9696B}"/>
          </ac:spMkLst>
        </pc:spChg>
        <pc:spChg chg="mod">
          <ac:chgData name="Karen  Pettinelli" userId="S::kpettinelli@srpedd.org::b73c0da7-e1fe-4f8a-9321-fa2078c92455" providerId="AD" clId="Web-{A093949D-FDEC-C3AF-068C-C8AAB59A1E6B}" dt="2025-06-11T03:37:25.245" v="270" actId="1076"/>
          <ac:spMkLst>
            <pc:docMk/>
            <pc:sldMk cId="970988528" sldId="278"/>
            <ac:spMk id="10" creationId="{F601E395-4AEA-15BC-974A-C2A54CD50055}"/>
          </ac:spMkLst>
        </pc:spChg>
        <pc:spChg chg="mod">
          <ac:chgData name="Karen  Pettinelli" userId="S::kpettinelli@srpedd.org::b73c0da7-e1fe-4f8a-9321-fa2078c92455" providerId="AD" clId="Web-{A093949D-FDEC-C3AF-068C-C8AAB59A1E6B}" dt="2025-06-11T03:39:28.717" v="293" actId="1076"/>
          <ac:spMkLst>
            <pc:docMk/>
            <pc:sldMk cId="970988528" sldId="278"/>
            <ac:spMk id="17" creationId="{F619C299-34A1-4E81-009B-7230DFA22087}"/>
          </ac:spMkLst>
        </pc:spChg>
        <pc:spChg chg="mod">
          <ac:chgData name="Karen  Pettinelli" userId="S::kpettinelli@srpedd.org::b73c0da7-e1fe-4f8a-9321-fa2078c92455" providerId="AD" clId="Web-{A093949D-FDEC-C3AF-068C-C8AAB59A1E6B}" dt="2025-06-11T03:52:25.738" v="381" actId="20577"/>
          <ac:spMkLst>
            <pc:docMk/>
            <pc:sldMk cId="970988528" sldId="278"/>
            <ac:spMk id="18" creationId="{D64775AA-2AF6-894D-BED0-9FAC4F79814E}"/>
          </ac:spMkLst>
        </pc:spChg>
        <pc:spChg chg="add del mod">
          <ac:chgData name="Karen  Pettinelli" userId="S::kpettinelli@srpedd.org::b73c0da7-e1fe-4f8a-9321-fa2078c92455" providerId="AD" clId="Web-{A093949D-FDEC-C3AF-068C-C8AAB59A1E6B}" dt="2025-06-11T03:47:06.198" v="298"/>
          <ac:spMkLst>
            <pc:docMk/>
            <pc:sldMk cId="970988528" sldId="278"/>
            <ac:spMk id="19" creationId="{FA80612A-196F-D825-3C14-04E7DC56ADBD}"/>
          </ac:spMkLst>
        </pc:spChg>
        <pc:spChg chg="add mod">
          <ac:chgData name="Karen  Pettinelli" userId="S::kpettinelli@srpedd.org::b73c0da7-e1fe-4f8a-9321-fa2078c92455" providerId="AD" clId="Web-{A093949D-FDEC-C3AF-068C-C8AAB59A1E6B}" dt="2025-06-11T03:53:09.083" v="391" actId="1076"/>
          <ac:spMkLst>
            <pc:docMk/>
            <pc:sldMk cId="970988528" sldId="278"/>
            <ac:spMk id="20" creationId="{EF49B35A-FB67-8D6F-2AF7-92FA7C9DC86C}"/>
          </ac:spMkLst>
        </pc:spChg>
        <pc:spChg chg="mod">
          <ac:chgData name="Karen  Pettinelli" userId="S::kpettinelli@srpedd.org::b73c0da7-e1fe-4f8a-9321-fa2078c92455" providerId="AD" clId="Web-{A093949D-FDEC-C3AF-068C-C8AAB59A1E6B}" dt="2025-06-11T03:49:31.030" v="330" actId="1076"/>
          <ac:spMkLst>
            <pc:docMk/>
            <pc:sldMk cId="970988528" sldId="278"/>
            <ac:spMk id="21" creationId="{A5DB0C9F-142E-D08B-C32E-557F84945E49}"/>
          </ac:spMkLst>
        </pc:spChg>
        <pc:spChg chg="mod">
          <ac:chgData name="Karen  Pettinelli" userId="S::kpettinelli@srpedd.org::b73c0da7-e1fe-4f8a-9321-fa2078c92455" providerId="AD" clId="Web-{A093949D-FDEC-C3AF-068C-C8AAB59A1E6B}" dt="2025-06-11T03:38:05.074" v="277" actId="1076"/>
          <ac:spMkLst>
            <pc:docMk/>
            <pc:sldMk cId="970988528" sldId="278"/>
            <ac:spMk id="22" creationId="{4393EAF4-AF86-C8C5-17CC-95501D3D9372}"/>
          </ac:spMkLst>
        </pc:spChg>
        <pc:spChg chg="del">
          <ac:chgData name="Karen  Pettinelli" userId="S::kpettinelli@srpedd.org::b73c0da7-e1fe-4f8a-9321-fa2078c92455" providerId="AD" clId="Web-{A093949D-FDEC-C3AF-068C-C8AAB59A1E6B}" dt="2025-06-11T03:25:46.086" v="123"/>
          <ac:spMkLst>
            <pc:docMk/>
            <pc:sldMk cId="970988528" sldId="278"/>
            <ac:spMk id="23" creationId="{DEC90A3A-BAB8-BC0B-2427-970C9DD3AD62}"/>
          </ac:spMkLst>
        </pc:spChg>
        <pc:spChg chg="add mod">
          <ac:chgData name="Karen  Pettinelli" userId="S::kpettinelli@srpedd.org::b73c0da7-e1fe-4f8a-9321-fa2078c92455" providerId="AD" clId="Web-{A093949D-FDEC-C3AF-068C-C8AAB59A1E6B}" dt="2025-06-11T03:52:57.520" v="389" actId="1076"/>
          <ac:spMkLst>
            <pc:docMk/>
            <pc:sldMk cId="970988528" sldId="278"/>
            <ac:spMk id="29" creationId="{6C342652-6F81-42C8-41DB-DCA44D6AAFCA}"/>
          </ac:spMkLst>
        </pc:spChg>
        <pc:spChg chg="mod">
          <ac:chgData name="Karen  Pettinelli" userId="S::kpettinelli@srpedd.org::b73c0da7-e1fe-4f8a-9321-fa2078c92455" providerId="AD" clId="Web-{A093949D-FDEC-C3AF-068C-C8AAB59A1E6B}" dt="2025-06-11T03:38:12.106" v="279" actId="1076"/>
          <ac:spMkLst>
            <pc:docMk/>
            <pc:sldMk cId="970988528" sldId="278"/>
            <ac:spMk id="33" creationId="{68AA6FE2-6EF4-11E3-B537-F6A338FE58EE}"/>
          </ac:spMkLst>
        </pc:spChg>
        <pc:picChg chg="add del mod">
          <ac:chgData name="Karen  Pettinelli" userId="S::kpettinelli@srpedd.org::b73c0da7-e1fe-4f8a-9321-fa2078c92455" providerId="AD" clId="Web-{A093949D-FDEC-C3AF-068C-C8AAB59A1E6B}" dt="2025-06-11T03:47:03.730" v="297"/>
          <ac:picMkLst>
            <pc:docMk/>
            <pc:sldMk cId="970988528" sldId="278"/>
            <ac:picMk id="3" creationId="{86718746-9E23-003C-87F2-D7CBFE1926EF}"/>
          </ac:picMkLst>
        </pc:picChg>
        <pc:picChg chg="add del mod">
          <ac:chgData name="Karen  Pettinelli" userId="S::kpettinelli@srpedd.org::b73c0da7-e1fe-4f8a-9321-fa2078c92455" providerId="AD" clId="Web-{A093949D-FDEC-C3AF-068C-C8AAB59A1E6B}" dt="2025-06-11T03:30:36.906" v="188"/>
          <ac:picMkLst>
            <pc:docMk/>
            <pc:sldMk cId="970988528" sldId="278"/>
            <ac:picMk id="24" creationId="{42A5EDF3-B5E5-FAE4-471D-DEABC0220B14}"/>
          </ac:picMkLst>
        </pc:picChg>
        <pc:picChg chg="add mod">
          <ac:chgData name="Karen  Pettinelli" userId="S::kpettinelli@srpedd.org::b73c0da7-e1fe-4f8a-9321-fa2078c92455" providerId="AD" clId="Web-{A093949D-FDEC-C3AF-068C-C8AAB59A1E6B}" dt="2025-06-11T03:53:22.287" v="393" actId="1076"/>
          <ac:picMkLst>
            <pc:docMk/>
            <pc:sldMk cId="970988528" sldId="278"/>
            <ac:picMk id="25" creationId="{ED19A72A-BA26-6D01-027F-A1021F2C0CCF}"/>
          </ac:picMkLst>
        </pc:picChg>
        <pc:picChg chg="add del mod">
          <ac:chgData name="Karen  Pettinelli" userId="S::kpettinelli@srpedd.org::b73c0da7-e1fe-4f8a-9321-fa2078c92455" providerId="AD" clId="Web-{A093949D-FDEC-C3AF-068C-C8AAB59A1E6B}" dt="2025-06-11T03:49:21.374" v="329"/>
          <ac:picMkLst>
            <pc:docMk/>
            <pc:sldMk cId="970988528" sldId="278"/>
            <ac:picMk id="27" creationId="{986CB301-A45C-2E6B-F74A-3C6E4E7B413B}"/>
          </ac:picMkLst>
        </pc:picChg>
        <pc:picChg chg="add mod">
          <ac:chgData name="Karen  Pettinelli" userId="S::kpettinelli@srpedd.org::b73c0da7-e1fe-4f8a-9321-fa2078c92455" providerId="AD" clId="Web-{A093949D-FDEC-C3AF-068C-C8AAB59A1E6B}" dt="2025-06-11T03:53:12.271" v="392" actId="1076"/>
          <ac:picMkLst>
            <pc:docMk/>
            <pc:sldMk cId="970988528" sldId="278"/>
            <ac:picMk id="28" creationId="{45EC14D3-35B7-DEFB-B42D-BFEE0992650B}"/>
          </ac:picMkLst>
        </pc:picChg>
        <pc:picChg chg="add mod">
          <ac:chgData name="Karen  Pettinelli" userId="S::kpettinelli@srpedd.org::b73c0da7-e1fe-4f8a-9321-fa2078c92455" providerId="AD" clId="Web-{A093949D-FDEC-C3AF-068C-C8AAB59A1E6B}" dt="2025-06-11T03:52:37.942" v="385" actId="1076"/>
          <ac:picMkLst>
            <pc:docMk/>
            <pc:sldMk cId="970988528" sldId="278"/>
            <ac:picMk id="30" creationId="{262A0AEB-DC88-26C1-DE4B-EB38B4885E8F}"/>
          </ac:picMkLst>
        </pc:picChg>
        <pc:cxnChg chg="add mod">
          <ac:chgData name="Karen  Pettinelli" userId="S::kpettinelli@srpedd.org::b73c0da7-e1fe-4f8a-9321-fa2078c92455" providerId="AD" clId="Web-{A093949D-FDEC-C3AF-068C-C8AAB59A1E6B}" dt="2025-06-11T03:39:21.592" v="292" actId="14100"/>
          <ac:cxnSpMkLst>
            <pc:docMk/>
            <pc:sldMk cId="970988528" sldId="278"/>
            <ac:cxnSpMk id="26" creationId="{95CF9817-E2D8-899C-0F90-6B6D820131B8}"/>
          </ac:cxnSpMkLst>
        </pc:cxnChg>
      </pc:sldChg>
    </pc:docChg>
  </pc:docChgLst>
  <pc:docChgLst>
    <pc:chgData name="Michelle Tinger" userId="bf6a069e-b0d8-4680-86dc-1b19761d6e9d" providerId="ADAL" clId="{944D5C75-723E-40DB-A82F-FEB7EFAB182A}"/>
    <pc:docChg chg="undo redo custSel addSld delSld modSld">
      <pc:chgData name="Michelle Tinger" userId="bf6a069e-b0d8-4680-86dc-1b19761d6e9d" providerId="ADAL" clId="{944D5C75-723E-40DB-A82F-FEB7EFAB182A}" dt="2025-06-12T17:42:16.371" v="12213" actId="120"/>
      <pc:docMkLst>
        <pc:docMk/>
      </pc:docMkLst>
      <pc:sldChg chg="addSp delSp modSp mod modNotesTx">
        <pc:chgData name="Michelle Tinger" userId="bf6a069e-b0d8-4680-86dc-1b19761d6e9d" providerId="ADAL" clId="{944D5C75-723E-40DB-A82F-FEB7EFAB182A}" dt="2025-06-10T00:20:21.651" v="11328" actId="13926"/>
        <pc:sldMkLst>
          <pc:docMk/>
          <pc:sldMk cId="0" sldId="256"/>
        </pc:sldMkLst>
        <pc:spChg chg="add del">
          <ac:chgData name="Michelle Tinger" userId="bf6a069e-b0d8-4680-86dc-1b19761d6e9d" providerId="ADAL" clId="{944D5C75-723E-40DB-A82F-FEB7EFAB182A}" dt="2025-06-05T22:18:54.289" v="9036" actId="478"/>
          <ac:spMkLst>
            <pc:docMk/>
            <pc:sldMk cId="0" sldId="256"/>
            <ac:spMk id="2" creationId="{00000000-0000-0000-0000-000000000000}"/>
          </ac:spMkLst>
        </pc:spChg>
        <pc:spChg chg="mod">
          <ac:chgData name="Michelle Tinger" userId="bf6a069e-b0d8-4680-86dc-1b19761d6e9d" providerId="ADAL" clId="{944D5C75-723E-40DB-A82F-FEB7EFAB182A}" dt="2025-06-10T00:20:21.651" v="11328" actId="13926"/>
          <ac:spMkLst>
            <pc:docMk/>
            <pc:sldMk cId="0" sldId="256"/>
            <ac:spMk id="4" creationId="{00000000-0000-0000-0000-000000000000}"/>
          </ac:spMkLst>
        </pc:spChg>
        <pc:spChg chg="mod">
          <ac:chgData name="Michelle Tinger" userId="bf6a069e-b0d8-4680-86dc-1b19761d6e9d" providerId="ADAL" clId="{944D5C75-723E-40DB-A82F-FEB7EFAB182A}" dt="2025-06-05T22:18:19.961" v="9020" actId="1076"/>
          <ac:spMkLst>
            <pc:docMk/>
            <pc:sldMk cId="0" sldId="256"/>
            <ac:spMk id="6" creationId="{00000000-0000-0000-0000-000000000000}"/>
          </ac:spMkLst>
        </pc:spChg>
        <pc:spChg chg="mod">
          <ac:chgData name="Michelle Tinger" userId="bf6a069e-b0d8-4680-86dc-1b19761d6e9d" providerId="ADAL" clId="{944D5C75-723E-40DB-A82F-FEB7EFAB182A}" dt="2025-06-05T22:18:21.061" v="9025" actId="207"/>
          <ac:spMkLst>
            <pc:docMk/>
            <pc:sldMk cId="0" sldId="256"/>
            <ac:spMk id="7" creationId="{00000000-0000-0000-0000-000000000000}"/>
          </ac:spMkLst>
        </pc:spChg>
        <pc:spChg chg="mod">
          <ac:chgData name="Michelle Tinger" userId="bf6a069e-b0d8-4680-86dc-1b19761d6e9d" providerId="ADAL" clId="{944D5C75-723E-40DB-A82F-FEB7EFAB182A}" dt="2025-06-09T21:45:46.150" v="10705" actId="20577"/>
          <ac:spMkLst>
            <pc:docMk/>
            <pc:sldMk cId="0" sldId="256"/>
            <ac:spMk id="8" creationId="{00000000-0000-0000-0000-000000000000}"/>
          </ac:spMkLst>
        </pc:spChg>
        <pc:spChg chg="mod">
          <ac:chgData name="Michelle Tinger" userId="bf6a069e-b0d8-4680-86dc-1b19761d6e9d" providerId="ADAL" clId="{944D5C75-723E-40DB-A82F-FEB7EFAB182A}" dt="2025-06-05T22:19:23.520" v="9038" actId="207"/>
          <ac:spMkLst>
            <pc:docMk/>
            <pc:sldMk cId="0" sldId="256"/>
            <ac:spMk id="9" creationId="{00000000-0000-0000-0000-000000000000}"/>
          </ac:spMkLst>
        </pc:spChg>
        <pc:grpChg chg="mod ord">
          <ac:chgData name="Michelle Tinger" userId="bf6a069e-b0d8-4680-86dc-1b19761d6e9d" providerId="ADAL" clId="{944D5C75-723E-40DB-A82F-FEB7EFAB182A}" dt="2025-06-05T22:18:21.979" v="9029" actId="14100"/>
          <ac:grpSpMkLst>
            <pc:docMk/>
            <pc:sldMk cId="0" sldId="256"/>
            <ac:grpSpMk id="3" creationId="{00000000-0000-0000-0000-000000000000}"/>
          </ac:grpSpMkLst>
        </pc:grpChg>
        <pc:grpChg chg="add mod ord">
          <ac:chgData name="Michelle Tinger" userId="bf6a069e-b0d8-4680-86dc-1b19761d6e9d" providerId="ADAL" clId="{944D5C75-723E-40DB-A82F-FEB7EFAB182A}" dt="2025-06-05T22:18:52.092" v="9035" actId="167"/>
          <ac:grpSpMkLst>
            <pc:docMk/>
            <pc:sldMk cId="0" sldId="256"/>
            <ac:grpSpMk id="10" creationId="{2DD8E19F-2C64-4AE7-A2FE-ED95CBB0A973}"/>
          </ac:grpSpMkLst>
        </pc:grpChg>
        <pc:picChg chg="mod">
          <ac:chgData name="Michelle Tinger" userId="bf6a069e-b0d8-4680-86dc-1b19761d6e9d" providerId="ADAL" clId="{944D5C75-723E-40DB-A82F-FEB7EFAB182A}" dt="2025-06-05T22:20:03.728" v="9040" actId="29295"/>
          <ac:picMkLst>
            <pc:docMk/>
            <pc:sldMk cId="0" sldId="256"/>
            <ac:picMk id="11" creationId="{F68583B2-719A-9C16-6678-084A96F980FD}"/>
          </ac:picMkLst>
        </pc:picChg>
      </pc:sldChg>
      <pc:sldChg chg="delSp mod modNotesTx">
        <pc:chgData name="Michelle Tinger" userId="bf6a069e-b0d8-4680-86dc-1b19761d6e9d" providerId="ADAL" clId="{944D5C75-723E-40DB-A82F-FEB7EFAB182A}" dt="2025-06-11T02:04:30.027" v="11960" actId="478"/>
        <pc:sldMkLst>
          <pc:docMk/>
          <pc:sldMk cId="0" sldId="257"/>
        </pc:sldMkLst>
        <pc:spChg chg="del">
          <ac:chgData name="Michelle Tinger" userId="bf6a069e-b0d8-4680-86dc-1b19761d6e9d" providerId="ADAL" clId="{944D5C75-723E-40DB-A82F-FEB7EFAB182A}" dt="2025-06-11T02:04:30.027" v="11960" actId="478"/>
          <ac:spMkLst>
            <pc:docMk/>
            <pc:sldMk cId="0" sldId="257"/>
            <ac:spMk id="39" creationId="{1BC20831-249B-B716-20F5-0FB6C31B9A22}"/>
          </ac:spMkLst>
        </pc:spChg>
        <pc:spChg chg="del">
          <ac:chgData name="Michelle Tinger" userId="bf6a069e-b0d8-4680-86dc-1b19761d6e9d" providerId="ADAL" clId="{944D5C75-723E-40DB-A82F-FEB7EFAB182A}" dt="2025-06-11T02:04:28" v="11959" actId="478"/>
          <ac:spMkLst>
            <pc:docMk/>
            <pc:sldMk cId="0" sldId="257"/>
            <ac:spMk id="40" creationId="{B887243B-D9FD-D048-2035-01260D438C91}"/>
          </ac:spMkLst>
        </pc:spChg>
      </pc:sldChg>
      <pc:sldChg chg="delSp modSp mod modNotesTx">
        <pc:chgData name="Michelle Tinger" userId="bf6a069e-b0d8-4680-86dc-1b19761d6e9d" providerId="ADAL" clId="{944D5C75-723E-40DB-A82F-FEB7EFAB182A}" dt="2025-06-11T02:04:36.572" v="11961" actId="478"/>
        <pc:sldMkLst>
          <pc:docMk/>
          <pc:sldMk cId="0" sldId="258"/>
        </pc:sldMkLst>
        <pc:spChg chg="mod">
          <ac:chgData name="Michelle Tinger" userId="bf6a069e-b0d8-4680-86dc-1b19761d6e9d" providerId="ADAL" clId="{944D5C75-723E-40DB-A82F-FEB7EFAB182A}" dt="2025-06-05T20:40:12.940" v="5231" actId="1076"/>
          <ac:spMkLst>
            <pc:docMk/>
            <pc:sldMk cId="0" sldId="258"/>
            <ac:spMk id="22" creationId="{00000000-0000-0000-0000-000000000000}"/>
          </ac:spMkLst>
        </pc:spChg>
        <pc:spChg chg="mod">
          <ac:chgData name="Michelle Tinger" userId="bf6a069e-b0d8-4680-86dc-1b19761d6e9d" providerId="ADAL" clId="{944D5C75-723E-40DB-A82F-FEB7EFAB182A}" dt="2025-06-05T20:39:49.758" v="5230" actId="1076"/>
          <ac:spMkLst>
            <pc:docMk/>
            <pc:sldMk cId="0" sldId="258"/>
            <ac:spMk id="23" creationId="{00000000-0000-0000-0000-000000000000}"/>
          </ac:spMkLst>
        </pc:spChg>
        <pc:spChg chg="mod">
          <ac:chgData name="Michelle Tinger" userId="bf6a069e-b0d8-4680-86dc-1b19761d6e9d" providerId="ADAL" clId="{944D5C75-723E-40DB-A82F-FEB7EFAB182A}" dt="2025-06-05T20:39:19.404" v="5226" actId="1076"/>
          <ac:spMkLst>
            <pc:docMk/>
            <pc:sldMk cId="0" sldId="258"/>
            <ac:spMk id="24" creationId="{00000000-0000-0000-0000-000000000000}"/>
          </ac:spMkLst>
        </pc:spChg>
        <pc:spChg chg="mod">
          <ac:chgData name="Michelle Tinger" userId="bf6a069e-b0d8-4680-86dc-1b19761d6e9d" providerId="ADAL" clId="{944D5C75-723E-40DB-A82F-FEB7EFAB182A}" dt="2025-06-05T20:39:24.347" v="5227" actId="1076"/>
          <ac:spMkLst>
            <pc:docMk/>
            <pc:sldMk cId="0" sldId="258"/>
            <ac:spMk id="25" creationId="{00000000-0000-0000-0000-000000000000}"/>
          </ac:spMkLst>
        </pc:spChg>
        <pc:spChg chg="del">
          <ac:chgData name="Michelle Tinger" userId="bf6a069e-b0d8-4680-86dc-1b19761d6e9d" providerId="ADAL" clId="{944D5C75-723E-40DB-A82F-FEB7EFAB182A}" dt="2025-06-11T02:04:36.572" v="11961" actId="478"/>
          <ac:spMkLst>
            <pc:docMk/>
            <pc:sldMk cId="0" sldId="258"/>
            <ac:spMk id="26" creationId="{45F4AAE7-06D8-8B0F-9664-1C2D6C003D4F}"/>
          </ac:spMkLst>
        </pc:spChg>
      </pc:sldChg>
      <pc:sldChg chg="addSp delSp modSp mod modNotesTx">
        <pc:chgData name="Michelle Tinger" userId="bf6a069e-b0d8-4680-86dc-1b19761d6e9d" providerId="ADAL" clId="{944D5C75-723E-40DB-A82F-FEB7EFAB182A}" dt="2025-06-12T17:40:01.469" v="12114" actId="1076"/>
        <pc:sldMkLst>
          <pc:docMk/>
          <pc:sldMk cId="0" sldId="259"/>
        </pc:sldMkLst>
        <pc:spChg chg="mod">
          <ac:chgData name="Michelle Tinger" userId="bf6a069e-b0d8-4680-86dc-1b19761d6e9d" providerId="ADAL" clId="{944D5C75-723E-40DB-A82F-FEB7EFAB182A}" dt="2025-06-12T17:39:37.150" v="12112" actId="14100"/>
          <ac:spMkLst>
            <pc:docMk/>
            <pc:sldMk cId="0" sldId="259"/>
            <ac:spMk id="2" creationId="{00000000-0000-0000-0000-000000000000}"/>
          </ac:spMkLst>
        </pc:spChg>
        <pc:spChg chg="mod">
          <ac:chgData name="Michelle Tinger" userId="bf6a069e-b0d8-4680-86dc-1b19761d6e9d" providerId="ADAL" clId="{944D5C75-723E-40DB-A82F-FEB7EFAB182A}" dt="2025-06-12T17:37:30.101" v="12088" actId="20577"/>
          <ac:spMkLst>
            <pc:docMk/>
            <pc:sldMk cId="0" sldId="259"/>
            <ac:spMk id="3" creationId="{00000000-0000-0000-0000-000000000000}"/>
          </ac:spMkLst>
        </pc:spChg>
        <pc:spChg chg="add del mod">
          <ac:chgData name="Michelle Tinger" userId="bf6a069e-b0d8-4680-86dc-1b19761d6e9d" providerId="ADAL" clId="{944D5C75-723E-40DB-A82F-FEB7EFAB182A}" dt="2025-06-12T17:39:35.656" v="12105" actId="478"/>
          <ac:spMkLst>
            <pc:docMk/>
            <pc:sldMk cId="0" sldId="259"/>
            <ac:spMk id="7" creationId="{00000000-0000-0000-0000-000000000000}"/>
          </ac:spMkLst>
        </pc:spChg>
        <pc:spChg chg="mod">
          <ac:chgData name="Michelle Tinger" userId="bf6a069e-b0d8-4680-86dc-1b19761d6e9d" providerId="ADAL" clId="{944D5C75-723E-40DB-A82F-FEB7EFAB182A}" dt="2025-06-12T17:40:01.469" v="12114" actId="1076"/>
          <ac:spMkLst>
            <pc:docMk/>
            <pc:sldMk cId="0" sldId="259"/>
            <ac:spMk id="8" creationId="{00000000-0000-0000-0000-000000000000}"/>
          </ac:spMkLst>
        </pc:spChg>
        <pc:spChg chg="mod">
          <ac:chgData name="Michelle Tinger" userId="bf6a069e-b0d8-4680-86dc-1b19761d6e9d" providerId="ADAL" clId="{944D5C75-723E-40DB-A82F-FEB7EFAB182A}" dt="2025-06-12T17:39:53.430" v="12113" actId="14100"/>
          <ac:spMkLst>
            <pc:docMk/>
            <pc:sldMk cId="0" sldId="259"/>
            <ac:spMk id="9" creationId="{00000000-0000-0000-0000-000000000000}"/>
          </ac:spMkLst>
        </pc:spChg>
        <pc:spChg chg="del">
          <ac:chgData name="Michelle Tinger" userId="bf6a069e-b0d8-4680-86dc-1b19761d6e9d" providerId="ADAL" clId="{944D5C75-723E-40DB-A82F-FEB7EFAB182A}" dt="2025-06-09T22:05:12.851" v="10956" actId="478"/>
          <ac:spMkLst>
            <pc:docMk/>
            <pc:sldMk cId="0" sldId="259"/>
            <ac:spMk id="19" creationId="{64AFADF2-D9F9-D195-C3EE-CB3E670E9682}"/>
          </ac:spMkLst>
        </pc:spChg>
        <pc:spChg chg="del">
          <ac:chgData name="Michelle Tinger" userId="bf6a069e-b0d8-4680-86dc-1b19761d6e9d" providerId="ADAL" clId="{944D5C75-723E-40DB-A82F-FEB7EFAB182A}" dt="2025-06-06T16:31:41.145" v="9135" actId="478"/>
          <ac:spMkLst>
            <pc:docMk/>
            <pc:sldMk cId="0" sldId="259"/>
            <ac:spMk id="20" creationId="{5C9FAC73-BBE3-C3C6-4F54-07439FA528EE}"/>
          </ac:spMkLst>
        </pc:spChg>
        <pc:spChg chg="add del mod">
          <ac:chgData name="Michelle Tinger" userId="bf6a069e-b0d8-4680-86dc-1b19761d6e9d" providerId="ADAL" clId="{944D5C75-723E-40DB-A82F-FEB7EFAB182A}" dt="2025-06-09T22:04:09.782" v="10948" actId="478"/>
          <ac:spMkLst>
            <pc:docMk/>
            <pc:sldMk cId="0" sldId="259"/>
            <ac:spMk id="21" creationId="{575C5004-FB30-AA53-5F59-AF1FF6115418}"/>
          </ac:spMkLst>
        </pc:spChg>
      </pc:sldChg>
      <pc:sldChg chg="delSp modSp mod modNotesTx">
        <pc:chgData name="Michelle Tinger" userId="bf6a069e-b0d8-4680-86dc-1b19761d6e9d" providerId="ADAL" clId="{944D5C75-723E-40DB-A82F-FEB7EFAB182A}" dt="2025-06-11T02:04:44.806" v="11962" actId="478"/>
        <pc:sldMkLst>
          <pc:docMk/>
          <pc:sldMk cId="0" sldId="260"/>
        </pc:sldMkLst>
        <pc:spChg chg="mod">
          <ac:chgData name="Michelle Tinger" userId="bf6a069e-b0d8-4680-86dc-1b19761d6e9d" providerId="ADAL" clId="{944D5C75-723E-40DB-A82F-FEB7EFAB182A}" dt="2025-06-09T22:44:14.225" v="10969" actId="14100"/>
          <ac:spMkLst>
            <pc:docMk/>
            <pc:sldMk cId="0" sldId="260"/>
            <ac:spMk id="19" creationId="{00000000-0000-0000-0000-000000000000}"/>
          </ac:spMkLst>
        </pc:spChg>
        <pc:spChg chg="mod">
          <ac:chgData name="Michelle Tinger" userId="bf6a069e-b0d8-4680-86dc-1b19761d6e9d" providerId="ADAL" clId="{944D5C75-723E-40DB-A82F-FEB7EFAB182A}" dt="2025-06-05T20:33:35.014" v="5183" actId="1076"/>
          <ac:spMkLst>
            <pc:docMk/>
            <pc:sldMk cId="0" sldId="260"/>
            <ac:spMk id="20" creationId="{00000000-0000-0000-0000-000000000000}"/>
          </ac:spMkLst>
        </pc:spChg>
        <pc:spChg chg="mod">
          <ac:chgData name="Michelle Tinger" userId="bf6a069e-b0d8-4680-86dc-1b19761d6e9d" providerId="ADAL" clId="{944D5C75-723E-40DB-A82F-FEB7EFAB182A}" dt="2025-06-05T20:33:44.719" v="5186" actId="1076"/>
          <ac:spMkLst>
            <pc:docMk/>
            <pc:sldMk cId="0" sldId="260"/>
            <ac:spMk id="21" creationId="{00000000-0000-0000-0000-000000000000}"/>
          </ac:spMkLst>
        </pc:spChg>
        <pc:spChg chg="mod">
          <ac:chgData name="Michelle Tinger" userId="bf6a069e-b0d8-4680-86dc-1b19761d6e9d" providerId="ADAL" clId="{944D5C75-723E-40DB-A82F-FEB7EFAB182A}" dt="2025-06-05T20:33:58.108" v="5189" actId="14100"/>
          <ac:spMkLst>
            <pc:docMk/>
            <pc:sldMk cId="0" sldId="260"/>
            <ac:spMk id="22" creationId="{00000000-0000-0000-0000-000000000000}"/>
          </ac:spMkLst>
        </pc:spChg>
        <pc:spChg chg="mod">
          <ac:chgData name="Michelle Tinger" userId="bf6a069e-b0d8-4680-86dc-1b19761d6e9d" providerId="ADAL" clId="{944D5C75-723E-40DB-A82F-FEB7EFAB182A}" dt="2025-06-05T20:34:11.231" v="5192" actId="1076"/>
          <ac:spMkLst>
            <pc:docMk/>
            <pc:sldMk cId="0" sldId="260"/>
            <ac:spMk id="23" creationId="{00000000-0000-0000-0000-000000000000}"/>
          </ac:spMkLst>
        </pc:spChg>
        <pc:spChg chg="del">
          <ac:chgData name="Michelle Tinger" userId="bf6a069e-b0d8-4680-86dc-1b19761d6e9d" providerId="ADAL" clId="{944D5C75-723E-40DB-A82F-FEB7EFAB182A}" dt="2025-06-11T02:04:44.806" v="11962" actId="478"/>
          <ac:spMkLst>
            <pc:docMk/>
            <pc:sldMk cId="0" sldId="260"/>
            <ac:spMk id="33" creationId="{E938B66B-8740-CCEA-3315-F3125B7DB114}"/>
          </ac:spMkLst>
        </pc:spChg>
      </pc:sldChg>
      <pc:sldChg chg="addSp delSp modSp mod modNotesTx">
        <pc:chgData name="Michelle Tinger" userId="bf6a069e-b0d8-4680-86dc-1b19761d6e9d" providerId="ADAL" clId="{944D5C75-723E-40DB-A82F-FEB7EFAB182A}" dt="2025-06-11T02:04:51.783" v="11964" actId="478"/>
        <pc:sldMkLst>
          <pc:docMk/>
          <pc:sldMk cId="0" sldId="261"/>
        </pc:sldMkLst>
        <pc:spChg chg="ord">
          <ac:chgData name="Michelle Tinger" userId="bf6a069e-b0d8-4680-86dc-1b19761d6e9d" providerId="ADAL" clId="{944D5C75-723E-40DB-A82F-FEB7EFAB182A}" dt="2025-06-09T22:44:34.506" v="10973" actId="166"/>
          <ac:spMkLst>
            <pc:docMk/>
            <pc:sldMk cId="0" sldId="261"/>
            <ac:spMk id="5" creationId="{00000000-0000-0000-0000-000000000000}"/>
          </ac:spMkLst>
        </pc:spChg>
        <pc:spChg chg="mod">
          <ac:chgData name="Michelle Tinger" userId="bf6a069e-b0d8-4680-86dc-1b19761d6e9d" providerId="ADAL" clId="{944D5C75-723E-40DB-A82F-FEB7EFAB182A}" dt="2025-06-09T22:44:31.781" v="10972" actId="1076"/>
          <ac:spMkLst>
            <pc:docMk/>
            <pc:sldMk cId="0" sldId="261"/>
            <ac:spMk id="6" creationId="{00000000-0000-0000-0000-000000000000}"/>
          </ac:spMkLst>
        </pc:spChg>
        <pc:spChg chg="del mod">
          <ac:chgData name="Michelle Tinger" userId="bf6a069e-b0d8-4680-86dc-1b19761d6e9d" providerId="ADAL" clId="{944D5C75-723E-40DB-A82F-FEB7EFAB182A}" dt="2025-05-27T19:06:23.395" v="492" actId="478"/>
          <ac:spMkLst>
            <pc:docMk/>
            <pc:sldMk cId="0" sldId="261"/>
            <ac:spMk id="7" creationId="{00000000-0000-0000-0000-000000000000}"/>
          </ac:spMkLst>
        </pc:spChg>
        <pc:spChg chg="del">
          <ac:chgData name="Michelle Tinger" userId="bf6a069e-b0d8-4680-86dc-1b19761d6e9d" providerId="ADAL" clId="{944D5C75-723E-40DB-A82F-FEB7EFAB182A}" dt="2025-06-11T02:04:49.712" v="11963" actId="478"/>
          <ac:spMkLst>
            <pc:docMk/>
            <pc:sldMk cId="0" sldId="261"/>
            <ac:spMk id="7" creationId="{0704F517-0153-3E63-370A-98D7509015FD}"/>
          </ac:spMkLst>
        </pc:spChg>
        <pc:spChg chg="mod">
          <ac:chgData name="Michelle Tinger" userId="bf6a069e-b0d8-4680-86dc-1b19761d6e9d" providerId="ADAL" clId="{944D5C75-723E-40DB-A82F-FEB7EFAB182A}" dt="2025-06-09T22:44:27.699" v="10971" actId="255"/>
          <ac:spMkLst>
            <pc:docMk/>
            <pc:sldMk cId="0" sldId="261"/>
            <ac:spMk id="8" creationId="{00000000-0000-0000-0000-000000000000}"/>
          </ac:spMkLst>
        </pc:spChg>
        <pc:spChg chg="add mod">
          <ac:chgData name="Michelle Tinger" userId="bf6a069e-b0d8-4680-86dc-1b19761d6e9d" providerId="ADAL" clId="{944D5C75-723E-40DB-A82F-FEB7EFAB182A}" dt="2025-06-05T20:29:12.440" v="5144" actId="14100"/>
          <ac:spMkLst>
            <pc:docMk/>
            <pc:sldMk cId="0" sldId="261"/>
            <ac:spMk id="18" creationId="{42CD375A-7DE3-585D-4FC9-58D2D6B1BEDF}"/>
          </ac:spMkLst>
        </pc:spChg>
        <pc:spChg chg="del">
          <ac:chgData name="Michelle Tinger" userId="bf6a069e-b0d8-4680-86dc-1b19761d6e9d" providerId="ADAL" clId="{944D5C75-723E-40DB-A82F-FEB7EFAB182A}" dt="2025-06-11T02:04:51.783" v="11964" actId="478"/>
          <ac:spMkLst>
            <pc:docMk/>
            <pc:sldMk cId="0" sldId="261"/>
            <ac:spMk id="19" creationId="{D231296A-04F8-F2AB-5DBA-7E880381EE77}"/>
          </ac:spMkLst>
        </pc:spChg>
      </pc:sldChg>
      <pc:sldChg chg="addSp delSp modSp mod modNotesTx">
        <pc:chgData name="Michelle Tinger" userId="bf6a069e-b0d8-4680-86dc-1b19761d6e9d" providerId="ADAL" clId="{944D5C75-723E-40DB-A82F-FEB7EFAB182A}" dt="2025-06-11T02:05:04.283" v="11968"/>
        <pc:sldMkLst>
          <pc:docMk/>
          <pc:sldMk cId="0" sldId="262"/>
        </pc:sldMkLst>
        <pc:spChg chg="del">
          <ac:chgData name="Michelle Tinger" userId="bf6a069e-b0d8-4680-86dc-1b19761d6e9d" providerId="ADAL" clId="{944D5C75-723E-40DB-A82F-FEB7EFAB182A}" dt="2025-06-11T02:04:58.980" v="11965" actId="478"/>
          <ac:spMkLst>
            <pc:docMk/>
            <pc:sldMk cId="0" sldId="262"/>
            <ac:spMk id="5" creationId="{00000000-0000-0000-0000-000000000000}"/>
          </ac:spMkLst>
        </pc:spChg>
        <pc:spChg chg="mod">
          <ac:chgData name="Michelle Tinger" userId="bf6a069e-b0d8-4680-86dc-1b19761d6e9d" providerId="ADAL" clId="{944D5C75-723E-40DB-A82F-FEB7EFAB182A}" dt="2025-06-09T22:44:44.275" v="10974" actId="2711"/>
          <ac:spMkLst>
            <pc:docMk/>
            <pc:sldMk cId="0" sldId="262"/>
            <ac:spMk id="9" creationId="{00000000-0000-0000-0000-000000000000}"/>
          </ac:spMkLst>
        </pc:spChg>
        <pc:spChg chg="mod">
          <ac:chgData name="Michelle Tinger" userId="bf6a069e-b0d8-4680-86dc-1b19761d6e9d" providerId="ADAL" clId="{944D5C75-723E-40DB-A82F-FEB7EFAB182A}" dt="2025-06-09T22:44:44.275" v="10974" actId="2711"/>
          <ac:spMkLst>
            <pc:docMk/>
            <pc:sldMk cId="0" sldId="262"/>
            <ac:spMk id="11" creationId="{00000000-0000-0000-0000-000000000000}"/>
          </ac:spMkLst>
        </pc:spChg>
        <pc:spChg chg="del">
          <ac:chgData name="Michelle Tinger" userId="bf6a069e-b0d8-4680-86dc-1b19761d6e9d" providerId="ADAL" clId="{944D5C75-723E-40DB-A82F-FEB7EFAB182A}" dt="2025-06-11T02:05:03.323" v="11967" actId="478"/>
          <ac:spMkLst>
            <pc:docMk/>
            <pc:sldMk cId="0" sldId="262"/>
            <ac:spMk id="21" creationId="{14CF9238-2836-6091-1211-A1A46F997B65}"/>
          </ac:spMkLst>
        </pc:spChg>
        <pc:spChg chg="del">
          <ac:chgData name="Michelle Tinger" userId="bf6a069e-b0d8-4680-86dc-1b19761d6e9d" providerId="ADAL" clId="{944D5C75-723E-40DB-A82F-FEB7EFAB182A}" dt="2025-06-11T02:05:01.750" v="11966" actId="478"/>
          <ac:spMkLst>
            <pc:docMk/>
            <pc:sldMk cId="0" sldId="262"/>
            <ac:spMk id="22" creationId="{70F2160A-5B15-F2A2-2ECC-013A687B381D}"/>
          </ac:spMkLst>
        </pc:spChg>
        <pc:spChg chg="add mod">
          <ac:chgData name="Michelle Tinger" userId="bf6a069e-b0d8-4680-86dc-1b19761d6e9d" providerId="ADAL" clId="{944D5C75-723E-40DB-A82F-FEB7EFAB182A}" dt="2025-06-11T02:05:04.283" v="11968"/>
          <ac:spMkLst>
            <pc:docMk/>
            <pc:sldMk cId="0" sldId="262"/>
            <ac:spMk id="23" creationId="{A312C734-7FAD-DE55-D7B6-2B19504CCF5D}"/>
          </ac:spMkLst>
        </pc:spChg>
      </pc:sldChg>
      <pc:sldChg chg="addSp delSp modSp mod modNotesTx">
        <pc:chgData name="Michelle Tinger" userId="bf6a069e-b0d8-4680-86dc-1b19761d6e9d" providerId="ADAL" clId="{944D5C75-723E-40DB-A82F-FEB7EFAB182A}" dt="2025-06-11T02:05:07.983" v="11969" actId="478"/>
        <pc:sldMkLst>
          <pc:docMk/>
          <pc:sldMk cId="0" sldId="263"/>
        </pc:sldMkLst>
        <pc:spChg chg="del mod">
          <ac:chgData name="Michelle Tinger" userId="bf6a069e-b0d8-4680-86dc-1b19761d6e9d" providerId="ADAL" clId="{944D5C75-723E-40DB-A82F-FEB7EFAB182A}" dt="2025-05-27T19:06:03.907" v="479" actId="478"/>
          <ac:spMkLst>
            <pc:docMk/>
            <pc:sldMk cId="0" sldId="263"/>
            <ac:spMk id="6" creationId="{00000000-0000-0000-0000-000000000000}"/>
          </ac:spMkLst>
        </pc:spChg>
        <pc:spChg chg="mod">
          <ac:chgData name="Michelle Tinger" userId="bf6a069e-b0d8-4680-86dc-1b19761d6e9d" providerId="ADAL" clId="{944D5C75-723E-40DB-A82F-FEB7EFAB182A}" dt="2025-06-09T22:45:26.548" v="10978" actId="1076"/>
          <ac:spMkLst>
            <pc:docMk/>
            <pc:sldMk cId="0" sldId="263"/>
            <ac:spMk id="10" creationId="{00000000-0000-0000-0000-000000000000}"/>
          </ac:spMkLst>
        </pc:spChg>
        <pc:spChg chg="mod">
          <ac:chgData name="Michelle Tinger" userId="bf6a069e-b0d8-4680-86dc-1b19761d6e9d" providerId="ADAL" clId="{944D5C75-723E-40DB-A82F-FEB7EFAB182A}" dt="2025-06-09T22:45:26.548" v="10978" actId="1076"/>
          <ac:spMkLst>
            <pc:docMk/>
            <pc:sldMk cId="0" sldId="263"/>
            <ac:spMk id="11" creationId="{00000000-0000-0000-0000-000000000000}"/>
          </ac:spMkLst>
        </pc:spChg>
        <pc:spChg chg="mod">
          <ac:chgData name="Michelle Tinger" userId="bf6a069e-b0d8-4680-86dc-1b19761d6e9d" providerId="ADAL" clId="{944D5C75-723E-40DB-A82F-FEB7EFAB182A}" dt="2025-06-09T22:45:26.548" v="10978" actId="1076"/>
          <ac:spMkLst>
            <pc:docMk/>
            <pc:sldMk cId="0" sldId="263"/>
            <ac:spMk id="12" creationId="{00000000-0000-0000-0000-000000000000}"/>
          </ac:spMkLst>
        </pc:spChg>
        <pc:spChg chg="mod">
          <ac:chgData name="Michelle Tinger" userId="bf6a069e-b0d8-4680-86dc-1b19761d6e9d" providerId="ADAL" clId="{944D5C75-723E-40DB-A82F-FEB7EFAB182A}" dt="2025-06-09T22:45:26.548" v="10978" actId="1076"/>
          <ac:spMkLst>
            <pc:docMk/>
            <pc:sldMk cId="0" sldId="263"/>
            <ac:spMk id="16" creationId="{00000000-0000-0000-0000-000000000000}"/>
          </ac:spMkLst>
        </pc:spChg>
        <pc:spChg chg="mod">
          <ac:chgData name="Michelle Tinger" userId="bf6a069e-b0d8-4680-86dc-1b19761d6e9d" providerId="ADAL" clId="{944D5C75-723E-40DB-A82F-FEB7EFAB182A}" dt="2025-06-09T22:45:26.548" v="10978" actId="1076"/>
          <ac:spMkLst>
            <pc:docMk/>
            <pc:sldMk cId="0" sldId="263"/>
            <ac:spMk id="17" creationId="{00000000-0000-0000-0000-000000000000}"/>
          </ac:spMkLst>
        </pc:spChg>
        <pc:spChg chg="mod">
          <ac:chgData name="Michelle Tinger" userId="bf6a069e-b0d8-4680-86dc-1b19761d6e9d" providerId="ADAL" clId="{944D5C75-723E-40DB-A82F-FEB7EFAB182A}" dt="2025-06-09T22:45:29.412" v="10979" actId="14100"/>
          <ac:spMkLst>
            <pc:docMk/>
            <pc:sldMk cId="0" sldId="263"/>
            <ac:spMk id="18" creationId="{00000000-0000-0000-0000-000000000000}"/>
          </ac:spMkLst>
        </pc:spChg>
        <pc:spChg chg="mod">
          <ac:chgData name="Michelle Tinger" userId="bf6a069e-b0d8-4680-86dc-1b19761d6e9d" providerId="ADAL" clId="{944D5C75-723E-40DB-A82F-FEB7EFAB182A}" dt="2025-06-09T22:45:26.548" v="10978" actId="1076"/>
          <ac:spMkLst>
            <pc:docMk/>
            <pc:sldMk cId="0" sldId="263"/>
            <ac:spMk id="22" creationId="{00000000-0000-0000-0000-000000000000}"/>
          </ac:spMkLst>
        </pc:spChg>
        <pc:spChg chg="mod">
          <ac:chgData name="Michelle Tinger" userId="bf6a069e-b0d8-4680-86dc-1b19761d6e9d" providerId="ADAL" clId="{944D5C75-723E-40DB-A82F-FEB7EFAB182A}" dt="2025-06-09T22:45:36.139" v="10980" actId="1076"/>
          <ac:spMkLst>
            <pc:docMk/>
            <pc:sldMk cId="0" sldId="263"/>
            <ac:spMk id="23" creationId="{00000000-0000-0000-0000-000000000000}"/>
          </ac:spMkLst>
        </pc:spChg>
        <pc:spChg chg="mod">
          <ac:chgData name="Michelle Tinger" userId="bf6a069e-b0d8-4680-86dc-1b19761d6e9d" providerId="ADAL" clId="{944D5C75-723E-40DB-A82F-FEB7EFAB182A}" dt="2025-06-09T22:46:01.150" v="10983" actId="14100"/>
          <ac:spMkLst>
            <pc:docMk/>
            <pc:sldMk cId="0" sldId="263"/>
            <ac:spMk id="27" creationId="{00000000-0000-0000-0000-000000000000}"/>
          </ac:spMkLst>
        </pc:spChg>
        <pc:spChg chg="del">
          <ac:chgData name="Michelle Tinger" userId="bf6a069e-b0d8-4680-86dc-1b19761d6e9d" providerId="ADAL" clId="{944D5C75-723E-40DB-A82F-FEB7EFAB182A}" dt="2025-06-05T20:25:21.346" v="5112" actId="478"/>
          <ac:spMkLst>
            <pc:docMk/>
            <pc:sldMk cId="0" sldId="263"/>
            <ac:spMk id="28" creationId="{00000000-0000-0000-0000-000000000000}"/>
          </ac:spMkLst>
        </pc:spChg>
        <pc:spChg chg="mod">
          <ac:chgData name="Michelle Tinger" userId="bf6a069e-b0d8-4680-86dc-1b19761d6e9d" providerId="ADAL" clId="{944D5C75-723E-40DB-A82F-FEB7EFAB182A}" dt="2025-06-09T22:45:55.115" v="10982" actId="1076"/>
          <ac:spMkLst>
            <pc:docMk/>
            <pc:sldMk cId="0" sldId="263"/>
            <ac:spMk id="29" creationId="{00000000-0000-0000-0000-000000000000}"/>
          </ac:spMkLst>
        </pc:spChg>
        <pc:spChg chg="add mod">
          <ac:chgData name="Michelle Tinger" userId="bf6a069e-b0d8-4680-86dc-1b19761d6e9d" providerId="ADAL" clId="{944D5C75-723E-40DB-A82F-FEB7EFAB182A}" dt="2025-05-27T19:06:07.756" v="490" actId="20577"/>
          <ac:spMkLst>
            <pc:docMk/>
            <pc:sldMk cId="0" sldId="263"/>
            <ac:spMk id="39" creationId="{51AD9223-9F5B-E422-31D4-31D4042C068C}"/>
          </ac:spMkLst>
        </pc:spChg>
        <pc:spChg chg="mod">
          <ac:chgData name="Michelle Tinger" userId="bf6a069e-b0d8-4680-86dc-1b19761d6e9d" providerId="ADAL" clId="{944D5C75-723E-40DB-A82F-FEB7EFAB182A}" dt="2025-06-05T20:25:23.044" v="5114"/>
          <ac:spMkLst>
            <pc:docMk/>
            <pc:sldMk cId="0" sldId="263"/>
            <ac:spMk id="40" creationId="{3E0295A8-A949-A7F1-AB3C-56DDB65C7AAC}"/>
          </ac:spMkLst>
        </pc:spChg>
        <pc:spChg chg="mod">
          <ac:chgData name="Michelle Tinger" userId="bf6a069e-b0d8-4680-86dc-1b19761d6e9d" providerId="ADAL" clId="{944D5C75-723E-40DB-A82F-FEB7EFAB182A}" dt="2025-06-05T20:25:23.044" v="5114"/>
          <ac:spMkLst>
            <pc:docMk/>
            <pc:sldMk cId="0" sldId="263"/>
            <ac:spMk id="41" creationId="{140971A8-606C-4676-B46A-AF1F6437645D}"/>
          </ac:spMkLst>
        </pc:spChg>
        <pc:spChg chg="add mod">
          <ac:chgData name="Michelle Tinger" userId="bf6a069e-b0d8-4680-86dc-1b19761d6e9d" providerId="ADAL" clId="{944D5C75-723E-40DB-A82F-FEB7EFAB182A}" dt="2025-06-09T22:45:47.533" v="10981" actId="1076"/>
          <ac:spMkLst>
            <pc:docMk/>
            <pc:sldMk cId="0" sldId="263"/>
            <ac:spMk id="42" creationId="{D755B0D4-B6CA-DBAF-D759-6EAA1F1C5704}"/>
          </ac:spMkLst>
        </pc:spChg>
        <pc:spChg chg="del">
          <ac:chgData name="Michelle Tinger" userId="bf6a069e-b0d8-4680-86dc-1b19761d6e9d" providerId="ADAL" clId="{944D5C75-723E-40DB-A82F-FEB7EFAB182A}" dt="2025-06-11T02:05:07.983" v="11969" actId="478"/>
          <ac:spMkLst>
            <pc:docMk/>
            <pc:sldMk cId="0" sldId="263"/>
            <ac:spMk id="49" creationId="{BDFF6487-8C82-A585-0AEF-2AFBAB3EFD11}"/>
          </ac:spMkLst>
        </pc:spChg>
        <pc:spChg chg="mod">
          <ac:chgData name="Michelle Tinger" userId="bf6a069e-b0d8-4680-86dc-1b19761d6e9d" providerId="ADAL" clId="{944D5C75-723E-40DB-A82F-FEB7EFAB182A}" dt="2025-06-09T22:45:26.548" v="10978" actId="1076"/>
          <ac:spMkLst>
            <pc:docMk/>
            <pc:sldMk cId="0" sldId="263"/>
            <ac:spMk id="50" creationId="{310D9884-ECC6-BA8A-0032-8F41BB36072C}"/>
          </ac:spMkLst>
        </pc:spChg>
        <pc:grpChg chg="del">
          <ac:chgData name="Michelle Tinger" userId="bf6a069e-b0d8-4680-86dc-1b19761d6e9d" providerId="ADAL" clId="{944D5C75-723E-40DB-A82F-FEB7EFAB182A}" dt="2025-06-05T21:57:43.255" v="8826" actId="478"/>
          <ac:grpSpMkLst>
            <pc:docMk/>
            <pc:sldMk cId="0" sldId="263"/>
            <ac:grpSpMk id="2" creationId="{00000000-0000-0000-0000-000000000000}"/>
          </ac:grpSpMkLst>
        </pc:grpChg>
        <pc:grpChg chg="del">
          <ac:chgData name="Michelle Tinger" userId="bf6a069e-b0d8-4680-86dc-1b19761d6e9d" providerId="ADAL" clId="{944D5C75-723E-40DB-A82F-FEB7EFAB182A}" dt="2025-06-05T21:51:50.614" v="8818" actId="478"/>
          <ac:grpSpMkLst>
            <pc:docMk/>
            <pc:sldMk cId="0" sldId="263"/>
            <ac:grpSpMk id="4" creationId="{00000000-0000-0000-0000-000000000000}"/>
          </ac:grpSpMkLst>
        </pc:grpChg>
        <pc:grpChg chg="add mod">
          <ac:chgData name="Michelle Tinger" userId="bf6a069e-b0d8-4680-86dc-1b19761d6e9d" providerId="ADAL" clId="{944D5C75-723E-40DB-A82F-FEB7EFAB182A}" dt="2025-06-09T22:45:47.533" v="10981" actId="1076"/>
          <ac:grpSpMkLst>
            <pc:docMk/>
            <pc:sldMk cId="0" sldId="263"/>
            <ac:grpSpMk id="6" creationId="{BD7A052D-0DF2-8C29-1C20-1B529E2C13E7}"/>
          </ac:grpSpMkLst>
        </pc:grpChg>
        <pc:grpChg chg="mod">
          <ac:chgData name="Michelle Tinger" userId="bf6a069e-b0d8-4680-86dc-1b19761d6e9d" providerId="ADAL" clId="{944D5C75-723E-40DB-A82F-FEB7EFAB182A}" dt="2025-06-09T22:45:26.548" v="10978" actId="1076"/>
          <ac:grpSpMkLst>
            <pc:docMk/>
            <pc:sldMk cId="0" sldId="263"/>
            <ac:grpSpMk id="7" creationId="{00000000-0000-0000-0000-000000000000}"/>
          </ac:grpSpMkLst>
        </pc:grpChg>
        <pc:grpChg chg="mod">
          <ac:chgData name="Michelle Tinger" userId="bf6a069e-b0d8-4680-86dc-1b19761d6e9d" providerId="ADAL" clId="{944D5C75-723E-40DB-A82F-FEB7EFAB182A}" dt="2025-06-09T22:45:26.548" v="10978" actId="1076"/>
          <ac:grpSpMkLst>
            <pc:docMk/>
            <pc:sldMk cId="0" sldId="263"/>
            <ac:grpSpMk id="13" creationId="{00000000-0000-0000-0000-000000000000}"/>
          </ac:grpSpMkLst>
        </pc:grpChg>
        <pc:grpChg chg="del">
          <ac:chgData name="Michelle Tinger" userId="bf6a069e-b0d8-4680-86dc-1b19761d6e9d" providerId="ADAL" clId="{944D5C75-723E-40DB-A82F-FEB7EFAB182A}" dt="2025-06-05T20:25:21.884" v="5113" actId="478"/>
          <ac:grpSpMkLst>
            <pc:docMk/>
            <pc:sldMk cId="0" sldId="263"/>
            <ac:grpSpMk id="24" creationId="{00000000-0000-0000-0000-000000000000}"/>
          </ac:grpSpMkLst>
        </pc:grpChg>
        <pc:picChg chg="add del mod modCrop">
          <ac:chgData name="Michelle Tinger" userId="bf6a069e-b0d8-4680-86dc-1b19761d6e9d" providerId="ADAL" clId="{944D5C75-723E-40DB-A82F-FEB7EFAB182A}" dt="2025-06-05T21:51:48.906" v="8817" actId="478"/>
          <ac:picMkLst>
            <pc:docMk/>
            <pc:sldMk cId="0" sldId="263"/>
            <ac:picMk id="44" creationId="{48AB8479-07D5-3F2B-F543-3D7B2D7EFED3}"/>
          </ac:picMkLst>
        </pc:picChg>
        <pc:picChg chg="add mod">
          <ac:chgData name="Michelle Tinger" userId="bf6a069e-b0d8-4680-86dc-1b19761d6e9d" providerId="ADAL" clId="{944D5C75-723E-40DB-A82F-FEB7EFAB182A}" dt="2025-06-05T21:51:50.961" v="8819"/>
          <ac:picMkLst>
            <pc:docMk/>
            <pc:sldMk cId="0" sldId="263"/>
            <ac:picMk id="45" creationId="{C29E45C3-2C80-F322-1D7A-9EBD2467F03A}"/>
          </ac:picMkLst>
        </pc:picChg>
        <pc:picChg chg="add del mod modCrop">
          <ac:chgData name="Michelle Tinger" userId="bf6a069e-b0d8-4680-86dc-1b19761d6e9d" providerId="ADAL" clId="{944D5C75-723E-40DB-A82F-FEB7EFAB182A}" dt="2025-06-05T21:57:42.580" v="8825" actId="478"/>
          <ac:picMkLst>
            <pc:docMk/>
            <pc:sldMk cId="0" sldId="263"/>
            <ac:picMk id="47" creationId="{6A82FE85-81C4-5391-B4F2-BB41421B40B1}"/>
          </ac:picMkLst>
        </pc:picChg>
        <pc:picChg chg="add mod">
          <ac:chgData name="Michelle Tinger" userId="bf6a069e-b0d8-4680-86dc-1b19761d6e9d" providerId="ADAL" clId="{944D5C75-723E-40DB-A82F-FEB7EFAB182A}" dt="2025-06-05T21:57:44.250" v="8827"/>
          <ac:picMkLst>
            <pc:docMk/>
            <pc:sldMk cId="0" sldId="263"/>
            <ac:picMk id="48" creationId="{880E2AC8-1B6C-D780-B762-E9CEC2E8EF6B}"/>
          </ac:picMkLst>
        </pc:picChg>
      </pc:sldChg>
      <pc:sldChg chg="addSp delSp modSp mod modCm modNotesTx">
        <pc:chgData name="Michelle Tinger" userId="bf6a069e-b0d8-4680-86dc-1b19761d6e9d" providerId="ADAL" clId="{944D5C75-723E-40DB-A82F-FEB7EFAB182A}" dt="2025-06-11T02:05:24.463" v="11974"/>
        <pc:sldMkLst>
          <pc:docMk/>
          <pc:sldMk cId="0" sldId="264"/>
        </pc:sldMkLst>
        <pc:spChg chg="add mod">
          <ac:chgData name="Michelle Tinger" userId="bf6a069e-b0d8-4680-86dc-1b19761d6e9d" providerId="ADAL" clId="{944D5C75-723E-40DB-A82F-FEB7EFAB182A}" dt="2025-06-11T02:05:24.463" v="11974"/>
          <ac:spMkLst>
            <pc:docMk/>
            <pc:sldMk cId="0" sldId="264"/>
            <ac:spMk id="4" creationId="{4AEE83D2-DE57-6A21-D1B3-65DBFA8CB09D}"/>
          </ac:spMkLst>
        </pc:spChg>
        <pc:spChg chg="mod">
          <ac:chgData name="Michelle Tinger" userId="bf6a069e-b0d8-4680-86dc-1b19761d6e9d" providerId="ADAL" clId="{944D5C75-723E-40DB-A82F-FEB7EFAB182A}" dt="2025-06-09T22:49:24.325" v="11017" actId="14100"/>
          <ac:spMkLst>
            <pc:docMk/>
            <pc:sldMk cId="0" sldId="264"/>
            <ac:spMk id="8" creationId="{00000000-0000-0000-0000-000000000000}"/>
          </ac:spMkLst>
        </pc:spChg>
        <pc:spChg chg="mod">
          <ac:chgData name="Michelle Tinger" userId="bf6a069e-b0d8-4680-86dc-1b19761d6e9d" providerId="ADAL" clId="{944D5C75-723E-40DB-A82F-FEB7EFAB182A}" dt="2025-05-27T19:05:35" v="477" actId="1076"/>
          <ac:spMkLst>
            <pc:docMk/>
            <pc:sldMk cId="0" sldId="264"/>
            <ac:spMk id="9" creationId="{00000000-0000-0000-0000-000000000000}"/>
          </ac:spMkLst>
        </pc:spChg>
        <pc:spChg chg="add del mod">
          <ac:chgData name="Michelle Tinger" userId="bf6a069e-b0d8-4680-86dc-1b19761d6e9d" providerId="ADAL" clId="{944D5C75-723E-40DB-A82F-FEB7EFAB182A}" dt="2025-06-11T02:05:21.145" v="11972" actId="478"/>
          <ac:spMkLst>
            <pc:docMk/>
            <pc:sldMk cId="0" sldId="264"/>
            <ac:spMk id="22" creationId="{B08B5FA1-9288-7994-5C4F-8733AE0CA131}"/>
          </ac:spMkLst>
        </pc:spChg>
        <pc:spChg chg="add mod">
          <ac:chgData name="Michelle Tinger" userId="bf6a069e-b0d8-4680-86dc-1b19761d6e9d" providerId="ADAL" clId="{944D5C75-723E-40DB-A82F-FEB7EFAB182A}" dt="2025-06-05T20:44:44.504" v="5265" actId="1076"/>
          <ac:spMkLst>
            <pc:docMk/>
            <pc:sldMk cId="0" sldId="264"/>
            <ac:spMk id="23" creationId="{04E7B512-8711-F56C-A621-4BF9864AB404}"/>
          </ac:spMkLst>
        </pc:spChg>
        <pc:spChg chg="add mod">
          <ac:chgData name="Michelle Tinger" userId="bf6a069e-b0d8-4680-86dc-1b19761d6e9d" providerId="ADAL" clId="{944D5C75-723E-40DB-A82F-FEB7EFAB182A}" dt="2025-06-09T22:48:55.696" v="11013" actId="1076"/>
          <ac:spMkLst>
            <pc:docMk/>
            <pc:sldMk cId="0" sldId="264"/>
            <ac:spMk id="24" creationId="{8FFB1061-F6AA-0A54-B95C-73515B438E3F}"/>
          </ac:spMkLst>
        </pc:spChg>
        <pc:spChg chg="add mod">
          <ac:chgData name="Michelle Tinger" userId="bf6a069e-b0d8-4680-86dc-1b19761d6e9d" providerId="ADAL" clId="{944D5C75-723E-40DB-A82F-FEB7EFAB182A}" dt="2025-06-09T22:48:55.696" v="11013" actId="1076"/>
          <ac:spMkLst>
            <pc:docMk/>
            <pc:sldMk cId="0" sldId="264"/>
            <ac:spMk id="25" creationId="{A7F0EC58-BBF6-141C-9FD2-ABB3519614A5}"/>
          </ac:spMkLst>
        </pc:spChg>
        <pc:spChg chg="del">
          <ac:chgData name="Michelle Tinger" userId="bf6a069e-b0d8-4680-86dc-1b19761d6e9d" providerId="ADAL" clId="{944D5C75-723E-40DB-A82F-FEB7EFAB182A}" dt="2025-06-06T16:49:39.366" v="9243" actId="478"/>
          <ac:spMkLst>
            <pc:docMk/>
            <pc:sldMk cId="0" sldId="264"/>
            <ac:spMk id="30" creationId="{D0792969-D521-3F4B-1C06-D09BE90F08F8}"/>
          </ac:spMkLst>
        </pc:spChg>
        <pc:spChg chg="del">
          <ac:chgData name="Michelle Tinger" userId="bf6a069e-b0d8-4680-86dc-1b19761d6e9d" providerId="ADAL" clId="{944D5C75-723E-40DB-A82F-FEB7EFAB182A}" dt="2025-06-11T02:05:24.094" v="11973" actId="478"/>
          <ac:spMkLst>
            <pc:docMk/>
            <pc:sldMk cId="0" sldId="264"/>
            <ac:spMk id="31" creationId="{A6EB0BC7-7B51-5BB3-7145-CAAB36BB304D}"/>
          </ac:spMkLst>
        </pc:spChg>
        <pc:grpChg chg="add del mod">
          <ac:chgData name="Michelle Tinger" userId="bf6a069e-b0d8-4680-86dc-1b19761d6e9d" providerId="ADAL" clId="{944D5C75-723E-40DB-A82F-FEB7EFAB182A}" dt="2025-06-09T22:49:24.889" v="11018" actId="478"/>
          <ac:grpSpMkLst>
            <pc:docMk/>
            <pc:sldMk cId="0" sldId="264"/>
            <ac:grpSpMk id="2" creationId="{00000000-0000-0000-0000-000000000000}"/>
          </ac:grpSpMkLst>
        </pc:grpChg>
        <pc:grpChg chg="del mod">
          <ac:chgData name="Michelle Tinger" userId="bf6a069e-b0d8-4680-86dc-1b19761d6e9d" providerId="ADAL" clId="{944D5C75-723E-40DB-A82F-FEB7EFAB182A}" dt="2025-06-05T20:43:50.166" v="5254" actId="478"/>
          <ac:grpSpMkLst>
            <pc:docMk/>
            <pc:sldMk cId="0" sldId="264"/>
            <ac:grpSpMk id="4" creationId="{00000000-0000-0000-0000-000000000000}"/>
          </ac:grpSpMkLst>
        </pc:grpChg>
        <pc:grpChg chg="mod">
          <ac:chgData name="Michelle Tinger" userId="bf6a069e-b0d8-4680-86dc-1b19761d6e9d" providerId="ADAL" clId="{944D5C75-723E-40DB-A82F-FEB7EFAB182A}" dt="2025-06-05T20:45:24.670" v="5267" actId="14100"/>
          <ac:grpSpMkLst>
            <pc:docMk/>
            <pc:sldMk cId="0" sldId="264"/>
            <ac:grpSpMk id="6" creationId="{00000000-0000-0000-0000-000000000000}"/>
          </ac:grpSpMkLst>
        </pc:grpChg>
        <pc:picChg chg="add mod modCrop">
          <ac:chgData name="Michelle Tinger" userId="bf6a069e-b0d8-4680-86dc-1b19761d6e9d" providerId="ADAL" clId="{944D5C75-723E-40DB-A82F-FEB7EFAB182A}" dt="2025-06-09T22:49:15.168" v="11014" actId="14100"/>
          <ac:picMkLst>
            <pc:docMk/>
            <pc:sldMk cId="0" sldId="264"/>
            <ac:picMk id="27" creationId="{1D4495AF-E4D6-6BDA-3053-B417AF721F05}"/>
          </ac:picMkLst>
        </pc:picChg>
        <pc:picChg chg="add mod modCrop">
          <ac:chgData name="Michelle Tinger" userId="bf6a069e-b0d8-4680-86dc-1b19761d6e9d" providerId="ADAL" clId="{944D5C75-723E-40DB-A82F-FEB7EFAB182A}" dt="2025-06-05T21:59:15.050" v="8839" actId="18131"/>
          <ac:picMkLst>
            <pc:docMk/>
            <pc:sldMk cId="0" sldId="264"/>
            <ac:picMk id="29" creationId="{38210CFE-5491-E237-C364-2D627099E088}"/>
          </ac:picMkLst>
        </pc:picChg>
        <pc:extLst>
          <p:ext xmlns:p="http://schemas.openxmlformats.org/presentationml/2006/main" uri="{D6D511B9-2390-475A-947B-AFAB55BFBCF1}">
            <pc226:cmChg xmlns:pc226="http://schemas.microsoft.com/office/powerpoint/2022/06/main/command" chg="mod">
              <pc226:chgData name="Michelle Tinger" userId="bf6a069e-b0d8-4680-86dc-1b19761d6e9d" providerId="ADAL" clId="{944D5C75-723E-40DB-A82F-FEB7EFAB182A}" dt="2025-06-09T22:47:59.511" v="11001" actId="20577"/>
              <pc2:cmMkLst xmlns:pc2="http://schemas.microsoft.com/office/powerpoint/2019/9/main/command">
                <pc:docMk/>
                <pc:sldMk cId="0" sldId="264"/>
                <pc2:cmMk id="{E4487587-56D8-4C2F-B678-96758A63A11B}"/>
              </pc2:cmMkLst>
            </pc226:cmChg>
          </p:ext>
        </pc:extLst>
      </pc:sldChg>
      <pc:sldChg chg="addSp delSp modSp del mod modShow">
        <pc:chgData name="Michelle Tinger" userId="bf6a069e-b0d8-4680-86dc-1b19761d6e9d" providerId="ADAL" clId="{944D5C75-723E-40DB-A82F-FEB7EFAB182A}" dt="2025-06-05T19:52:49.083" v="5081" actId="47"/>
        <pc:sldMkLst>
          <pc:docMk/>
          <pc:sldMk cId="0" sldId="265"/>
        </pc:sldMkLst>
        <pc:spChg chg="mod">
          <ac:chgData name="Michelle Tinger" userId="bf6a069e-b0d8-4680-86dc-1b19761d6e9d" providerId="ADAL" clId="{944D5C75-723E-40DB-A82F-FEB7EFAB182A}" dt="2025-05-27T19:07:09.774" v="499" actId="1076"/>
          <ac:spMkLst>
            <pc:docMk/>
            <pc:sldMk cId="0" sldId="265"/>
            <ac:spMk id="5" creationId="{00000000-0000-0000-0000-000000000000}"/>
          </ac:spMkLst>
        </pc:spChg>
        <pc:spChg chg="del">
          <ac:chgData name="Michelle Tinger" userId="bf6a069e-b0d8-4680-86dc-1b19761d6e9d" providerId="ADAL" clId="{944D5C75-723E-40DB-A82F-FEB7EFAB182A}" dt="2025-05-27T19:07:02.836" v="498" actId="478"/>
          <ac:spMkLst>
            <pc:docMk/>
            <pc:sldMk cId="0" sldId="265"/>
            <ac:spMk id="6" creationId="{00000000-0000-0000-0000-000000000000}"/>
          </ac:spMkLst>
        </pc:spChg>
        <pc:spChg chg="add del">
          <ac:chgData name="Michelle Tinger" userId="bf6a069e-b0d8-4680-86dc-1b19761d6e9d" providerId="ADAL" clId="{944D5C75-723E-40DB-A82F-FEB7EFAB182A}" dt="2025-05-27T19:06:50.980" v="495" actId="22"/>
          <ac:spMkLst>
            <pc:docMk/>
            <pc:sldMk cId="0" sldId="265"/>
            <ac:spMk id="19" creationId="{622FEBE3-7ADB-15C1-F526-30175E59D19C}"/>
          </ac:spMkLst>
        </pc:spChg>
        <pc:spChg chg="add mod">
          <ac:chgData name="Michelle Tinger" userId="bf6a069e-b0d8-4680-86dc-1b19761d6e9d" providerId="ADAL" clId="{944D5C75-723E-40DB-A82F-FEB7EFAB182A}" dt="2025-05-27T19:07:01.202" v="497"/>
          <ac:spMkLst>
            <pc:docMk/>
            <pc:sldMk cId="0" sldId="265"/>
            <ac:spMk id="20" creationId="{C6882428-6CCA-C29C-53B4-98C898DA9F2D}"/>
          </ac:spMkLst>
        </pc:spChg>
        <pc:graphicFrameChg chg="del mod">
          <ac:chgData name="Michelle Tinger" userId="bf6a069e-b0d8-4680-86dc-1b19761d6e9d" providerId="ADAL" clId="{944D5C75-723E-40DB-A82F-FEB7EFAB182A}" dt="2025-05-27T18:50:15.109" v="115" actId="478"/>
          <ac:graphicFrameMkLst>
            <pc:docMk/>
            <pc:sldMk cId="0" sldId="265"/>
            <ac:graphicFrameMk id="7" creationId="{00000000-0000-0000-0000-000000000000}"/>
          </ac:graphicFrameMkLst>
        </pc:graphicFrameChg>
        <pc:graphicFrameChg chg="add del mod modGraphic">
          <ac:chgData name="Michelle Tinger" userId="bf6a069e-b0d8-4680-86dc-1b19761d6e9d" providerId="ADAL" clId="{944D5C75-723E-40DB-A82F-FEB7EFAB182A}" dt="2025-05-27T19:08:07.079" v="513" actId="113"/>
          <ac:graphicFrameMkLst>
            <pc:docMk/>
            <pc:sldMk cId="0" sldId="265"/>
            <ac:graphicFrameMk id="17" creationId="{FCCF071E-3DF3-9766-754E-705B8F8F498E}"/>
          </ac:graphicFrameMkLst>
        </pc:graphicFrameChg>
      </pc:sldChg>
      <pc:sldChg chg="addSp delSp modSp del mod modShow">
        <pc:chgData name="Michelle Tinger" userId="bf6a069e-b0d8-4680-86dc-1b19761d6e9d" providerId="ADAL" clId="{944D5C75-723E-40DB-A82F-FEB7EFAB182A}" dt="2025-06-05T19:52:46.157" v="5079" actId="47"/>
        <pc:sldMkLst>
          <pc:docMk/>
          <pc:sldMk cId="0" sldId="266"/>
        </pc:sldMkLst>
        <pc:spChg chg="del">
          <ac:chgData name="Michelle Tinger" userId="bf6a069e-b0d8-4680-86dc-1b19761d6e9d" providerId="ADAL" clId="{944D5C75-723E-40DB-A82F-FEB7EFAB182A}" dt="2025-05-27T19:07:26.463" v="503" actId="478"/>
          <ac:spMkLst>
            <pc:docMk/>
            <pc:sldMk cId="0" sldId="266"/>
            <ac:spMk id="3" creationId="{00000000-0000-0000-0000-000000000000}"/>
          </ac:spMkLst>
        </pc:spChg>
        <pc:spChg chg="add mod">
          <ac:chgData name="Michelle Tinger" userId="bf6a069e-b0d8-4680-86dc-1b19761d6e9d" providerId="ADAL" clId="{944D5C75-723E-40DB-A82F-FEB7EFAB182A}" dt="2025-05-27T19:07:24.831" v="502"/>
          <ac:spMkLst>
            <pc:docMk/>
            <pc:sldMk cId="0" sldId="266"/>
            <ac:spMk id="18" creationId="{F420C2D2-2CAC-B5CC-EC0E-EC792F889DE0}"/>
          </ac:spMkLst>
        </pc:spChg>
        <pc:graphicFrameChg chg="del">
          <ac:chgData name="Michelle Tinger" userId="bf6a069e-b0d8-4680-86dc-1b19761d6e9d" providerId="ADAL" clId="{944D5C75-723E-40DB-A82F-FEB7EFAB182A}" dt="2025-05-27T18:51:20.413" v="123" actId="478"/>
          <ac:graphicFrameMkLst>
            <pc:docMk/>
            <pc:sldMk cId="0" sldId="266"/>
            <ac:graphicFrameMk id="2" creationId="{00000000-0000-0000-0000-000000000000}"/>
          </ac:graphicFrameMkLst>
        </pc:graphicFrameChg>
        <pc:graphicFrameChg chg="add mod modGraphic">
          <ac:chgData name="Michelle Tinger" userId="bf6a069e-b0d8-4680-86dc-1b19761d6e9d" providerId="ADAL" clId="{944D5C75-723E-40DB-A82F-FEB7EFAB182A}" dt="2025-05-27T19:10:24.666" v="529" actId="1076"/>
          <ac:graphicFrameMkLst>
            <pc:docMk/>
            <pc:sldMk cId="0" sldId="266"/>
            <ac:graphicFrameMk id="16" creationId="{2E1DAB29-F7D1-08A2-5B8D-543A227D202F}"/>
          </ac:graphicFrameMkLst>
        </pc:graphicFrameChg>
        <pc:graphicFrameChg chg="add del mod">
          <ac:chgData name="Michelle Tinger" userId="bf6a069e-b0d8-4680-86dc-1b19761d6e9d" providerId="ADAL" clId="{944D5C75-723E-40DB-A82F-FEB7EFAB182A}" dt="2025-05-27T18:57:45.300" v="430" actId="478"/>
          <ac:graphicFrameMkLst>
            <pc:docMk/>
            <pc:sldMk cId="0" sldId="266"/>
            <ac:graphicFrameMk id="17" creationId="{2855EA2F-CF21-A5AA-76F4-FB9367CF3997}"/>
          </ac:graphicFrameMkLst>
        </pc:graphicFrameChg>
      </pc:sldChg>
      <pc:sldChg chg="addSp delSp modSp mod modNotesTx">
        <pc:chgData name="Michelle Tinger" userId="bf6a069e-b0d8-4680-86dc-1b19761d6e9d" providerId="ADAL" clId="{944D5C75-723E-40DB-A82F-FEB7EFAB182A}" dt="2025-06-12T17:42:16.371" v="12213" actId="120"/>
        <pc:sldMkLst>
          <pc:docMk/>
          <pc:sldMk cId="0" sldId="267"/>
        </pc:sldMkLst>
        <pc:spChg chg="mod">
          <ac:chgData name="Michelle Tinger" userId="bf6a069e-b0d8-4680-86dc-1b19761d6e9d" providerId="ADAL" clId="{944D5C75-723E-40DB-A82F-FEB7EFAB182A}" dt="2025-06-09T22:55:53.938" v="11311" actId="255"/>
          <ac:spMkLst>
            <pc:docMk/>
            <pc:sldMk cId="0" sldId="267"/>
            <ac:spMk id="8" creationId="{00000000-0000-0000-0000-000000000000}"/>
          </ac:spMkLst>
        </pc:spChg>
        <pc:spChg chg="mod">
          <ac:chgData name="Michelle Tinger" userId="bf6a069e-b0d8-4680-86dc-1b19761d6e9d" providerId="ADAL" clId="{944D5C75-723E-40DB-A82F-FEB7EFAB182A}" dt="2025-06-12T17:42:16.371" v="12213" actId="120"/>
          <ac:spMkLst>
            <pc:docMk/>
            <pc:sldMk cId="0" sldId="267"/>
            <ac:spMk id="13" creationId="{00000000-0000-0000-0000-000000000000}"/>
          </ac:spMkLst>
        </pc:spChg>
        <pc:spChg chg="del">
          <ac:chgData name="Michelle Tinger" userId="bf6a069e-b0d8-4680-86dc-1b19761d6e9d" providerId="ADAL" clId="{944D5C75-723E-40DB-A82F-FEB7EFAB182A}" dt="2025-06-06T16:40:57.457" v="9213" actId="478"/>
          <ac:spMkLst>
            <pc:docMk/>
            <pc:sldMk cId="0" sldId="267"/>
            <ac:spMk id="29" creationId="{4C3212AC-5CA4-D719-8288-3AE76385A03D}"/>
          </ac:spMkLst>
        </pc:spChg>
        <pc:grpChg chg="del">
          <ac:chgData name="Michelle Tinger" userId="bf6a069e-b0d8-4680-86dc-1b19761d6e9d" providerId="ADAL" clId="{944D5C75-723E-40DB-A82F-FEB7EFAB182A}" dt="2025-06-05T22:02:15.599" v="8855" actId="478"/>
          <ac:grpSpMkLst>
            <pc:docMk/>
            <pc:sldMk cId="0" sldId="267"/>
            <ac:grpSpMk id="4" creationId="{00000000-0000-0000-0000-000000000000}"/>
          </ac:grpSpMkLst>
        </pc:grpChg>
        <pc:picChg chg="add mod modCrop">
          <ac:chgData name="Michelle Tinger" userId="bf6a069e-b0d8-4680-86dc-1b19761d6e9d" providerId="ADAL" clId="{944D5C75-723E-40DB-A82F-FEB7EFAB182A}" dt="2025-06-05T22:00:04.348" v="8843" actId="732"/>
          <ac:picMkLst>
            <pc:docMk/>
            <pc:sldMk cId="0" sldId="267"/>
            <ac:picMk id="24" creationId="{F61233C5-DE1D-A528-415A-EEFEDA9C9C85}"/>
          </ac:picMkLst>
        </pc:picChg>
        <pc:picChg chg="add mod modCrop">
          <ac:chgData name="Michelle Tinger" userId="bf6a069e-b0d8-4680-86dc-1b19761d6e9d" providerId="ADAL" clId="{944D5C75-723E-40DB-A82F-FEB7EFAB182A}" dt="2025-06-05T22:00:37.643" v="8848" actId="18131"/>
          <ac:picMkLst>
            <pc:docMk/>
            <pc:sldMk cId="0" sldId="267"/>
            <ac:picMk id="26" creationId="{F3F09A4C-F115-FF80-9058-5FE516797B8A}"/>
          </ac:picMkLst>
        </pc:picChg>
        <pc:picChg chg="add mod">
          <ac:chgData name="Michelle Tinger" userId="bf6a069e-b0d8-4680-86dc-1b19761d6e9d" providerId="ADAL" clId="{944D5C75-723E-40DB-A82F-FEB7EFAB182A}" dt="2025-06-05T22:02:15.888" v="8856"/>
          <ac:picMkLst>
            <pc:docMk/>
            <pc:sldMk cId="0" sldId="267"/>
            <ac:picMk id="27" creationId="{F4D1C242-F4DC-D579-E6E9-5C72A994B584}"/>
          </ac:picMkLst>
        </pc:picChg>
        <pc:picChg chg="add del mod">
          <ac:chgData name="Michelle Tinger" userId="bf6a069e-b0d8-4680-86dc-1b19761d6e9d" providerId="ADAL" clId="{944D5C75-723E-40DB-A82F-FEB7EFAB182A}" dt="2025-06-05T22:02:13.933" v="8854" actId="478"/>
          <ac:picMkLst>
            <pc:docMk/>
            <pc:sldMk cId="0" sldId="267"/>
            <ac:picMk id="1026" creationId="{AE327914-EE0C-68E2-6D2E-BEE05C0E94F1}"/>
          </ac:picMkLst>
        </pc:picChg>
      </pc:sldChg>
      <pc:sldChg chg="addSp delSp modSp mod">
        <pc:chgData name="Michelle Tinger" userId="bf6a069e-b0d8-4680-86dc-1b19761d6e9d" providerId="ADAL" clId="{944D5C75-723E-40DB-A82F-FEB7EFAB182A}" dt="2025-06-09T22:00:36.601" v="10925" actId="1076"/>
        <pc:sldMkLst>
          <pc:docMk/>
          <pc:sldMk cId="0" sldId="268"/>
        </pc:sldMkLst>
        <pc:spChg chg="mod">
          <ac:chgData name="Michelle Tinger" userId="bf6a069e-b0d8-4680-86dc-1b19761d6e9d" providerId="ADAL" clId="{944D5C75-723E-40DB-A82F-FEB7EFAB182A}" dt="2025-06-09T21:59:50.850" v="10915" actId="1076"/>
          <ac:spMkLst>
            <pc:docMk/>
            <pc:sldMk cId="0" sldId="268"/>
            <ac:spMk id="13" creationId="{00000000-0000-0000-0000-000000000000}"/>
          </ac:spMkLst>
        </pc:spChg>
        <pc:spChg chg="mod">
          <ac:chgData name="Michelle Tinger" userId="bf6a069e-b0d8-4680-86dc-1b19761d6e9d" providerId="ADAL" clId="{944D5C75-723E-40DB-A82F-FEB7EFAB182A}" dt="2025-06-09T22:00:36.601" v="10925" actId="1076"/>
          <ac:spMkLst>
            <pc:docMk/>
            <pc:sldMk cId="0" sldId="268"/>
            <ac:spMk id="14" creationId="{00000000-0000-0000-0000-000000000000}"/>
          </ac:spMkLst>
        </pc:spChg>
        <pc:spChg chg="del">
          <ac:chgData name="Michelle Tinger" userId="bf6a069e-b0d8-4680-86dc-1b19761d6e9d" providerId="ADAL" clId="{944D5C75-723E-40DB-A82F-FEB7EFAB182A}" dt="2025-06-06T16:40:49.470" v="9211" actId="478"/>
          <ac:spMkLst>
            <pc:docMk/>
            <pc:sldMk cId="0" sldId="268"/>
            <ac:spMk id="23" creationId="{A8295280-29AC-E7BA-DA81-3409C8D99B29}"/>
          </ac:spMkLst>
        </pc:spChg>
        <pc:spChg chg="del">
          <ac:chgData name="Michelle Tinger" userId="bf6a069e-b0d8-4680-86dc-1b19761d6e9d" providerId="ADAL" clId="{944D5C75-723E-40DB-A82F-FEB7EFAB182A}" dt="2025-06-06T16:40:52.168" v="9212" actId="478"/>
          <ac:spMkLst>
            <pc:docMk/>
            <pc:sldMk cId="0" sldId="268"/>
            <ac:spMk id="24" creationId="{BF6A98F7-8106-4846-FDF2-472911F37CD6}"/>
          </ac:spMkLst>
        </pc:spChg>
        <pc:spChg chg="add mod">
          <ac:chgData name="Michelle Tinger" userId="bf6a069e-b0d8-4680-86dc-1b19761d6e9d" providerId="ADAL" clId="{944D5C75-723E-40DB-A82F-FEB7EFAB182A}" dt="2025-06-09T22:00:20.034" v="10923" actId="122"/>
          <ac:spMkLst>
            <pc:docMk/>
            <pc:sldMk cId="0" sldId="268"/>
            <ac:spMk id="26" creationId="{B3409391-4A7E-0FAF-BE9E-912BE2BC88D4}"/>
          </ac:spMkLst>
        </pc:spChg>
      </pc:sldChg>
      <pc:sldChg chg="addSp delSp modSp add del mod modShow">
        <pc:chgData name="Michelle Tinger" userId="bf6a069e-b0d8-4680-86dc-1b19761d6e9d" providerId="ADAL" clId="{944D5C75-723E-40DB-A82F-FEB7EFAB182A}" dt="2025-06-05T19:52:47.314" v="5080" actId="47"/>
        <pc:sldMkLst>
          <pc:docMk/>
          <pc:sldMk cId="2353430748" sldId="269"/>
        </pc:sldMkLst>
        <pc:spChg chg="del">
          <ac:chgData name="Michelle Tinger" userId="bf6a069e-b0d8-4680-86dc-1b19761d6e9d" providerId="ADAL" clId="{944D5C75-723E-40DB-A82F-FEB7EFAB182A}" dt="2025-05-27T19:07:37.715" v="507" actId="478"/>
          <ac:spMkLst>
            <pc:docMk/>
            <pc:sldMk cId="2353430748" sldId="269"/>
            <ac:spMk id="3" creationId="{00000000-0000-0000-0000-000000000000}"/>
          </ac:spMkLst>
        </pc:spChg>
        <pc:spChg chg="add del">
          <ac:chgData name="Michelle Tinger" userId="bf6a069e-b0d8-4680-86dc-1b19761d6e9d" providerId="ADAL" clId="{944D5C75-723E-40DB-A82F-FEB7EFAB182A}" dt="2025-05-27T19:07:30.894" v="505" actId="22"/>
          <ac:spMkLst>
            <pc:docMk/>
            <pc:sldMk cId="2353430748" sldId="269"/>
            <ac:spMk id="17" creationId="{4F6892AA-83E4-3AF3-7D2E-2C3F4666622D}"/>
          </ac:spMkLst>
        </pc:spChg>
        <pc:spChg chg="add mod">
          <ac:chgData name="Michelle Tinger" userId="bf6a069e-b0d8-4680-86dc-1b19761d6e9d" providerId="ADAL" clId="{944D5C75-723E-40DB-A82F-FEB7EFAB182A}" dt="2025-05-27T19:07:36.441" v="506"/>
          <ac:spMkLst>
            <pc:docMk/>
            <pc:sldMk cId="2353430748" sldId="269"/>
            <ac:spMk id="18" creationId="{E5DB9EB9-0A7D-A312-638B-87159019FA93}"/>
          </ac:spMkLst>
        </pc:spChg>
        <pc:graphicFrameChg chg="mod modGraphic">
          <ac:chgData name="Michelle Tinger" userId="bf6a069e-b0d8-4680-86dc-1b19761d6e9d" providerId="ADAL" clId="{944D5C75-723E-40DB-A82F-FEB7EFAB182A}" dt="2025-05-27T19:10:08.404" v="528" actId="14734"/>
          <ac:graphicFrameMkLst>
            <pc:docMk/>
            <pc:sldMk cId="2353430748" sldId="269"/>
            <ac:graphicFrameMk id="16" creationId="{2E1DAB29-F7D1-08A2-5B8D-543A227D202F}"/>
          </ac:graphicFrameMkLst>
        </pc:graphicFrameChg>
      </pc:sldChg>
      <pc:sldChg chg="addSp delSp modSp add del mod">
        <pc:chgData name="Michelle Tinger" userId="bf6a069e-b0d8-4680-86dc-1b19761d6e9d" providerId="ADAL" clId="{944D5C75-723E-40DB-A82F-FEB7EFAB182A}" dt="2025-05-27T19:09:25.618" v="526" actId="47"/>
        <pc:sldMkLst>
          <pc:docMk/>
          <pc:sldMk cId="249827238" sldId="270"/>
        </pc:sldMkLst>
        <pc:spChg chg="add mod">
          <ac:chgData name="Michelle Tinger" userId="bf6a069e-b0d8-4680-86dc-1b19761d6e9d" providerId="ADAL" clId="{944D5C75-723E-40DB-A82F-FEB7EFAB182A}" dt="2025-05-27T19:07:39.559" v="508"/>
          <ac:spMkLst>
            <pc:docMk/>
            <pc:sldMk cId="249827238" sldId="270"/>
            <ac:spMk id="2" creationId="{DA8BD421-E6C0-4763-24B2-09AA6E1B7A7F}"/>
          </ac:spMkLst>
        </pc:spChg>
        <pc:spChg chg="del">
          <ac:chgData name="Michelle Tinger" userId="bf6a069e-b0d8-4680-86dc-1b19761d6e9d" providerId="ADAL" clId="{944D5C75-723E-40DB-A82F-FEB7EFAB182A}" dt="2025-05-27T19:07:41.017" v="509" actId="478"/>
          <ac:spMkLst>
            <pc:docMk/>
            <pc:sldMk cId="249827238" sldId="270"/>
            <ac:spMk id="3" creationId="{00000000-0000-0000-0000-000000000000}"/>
          </ac:spMkLst>
        </pc:spChg>
        <pc:graphicFrameChg chg="mod modGraphic">
          <ac:chgData name="Michelle Tinger" userId="bf6a069e-b0d8-4680-86dc-1b19761d6e9d" providerId="ADAL" clId="{944D5C75-723E-40DB-A82F-FEB7EFAB182A}" dt="2025-05-27T19:08:48.909" v="519" actId="21"/>
          <ac:graphicFrameMkLst>
            <pc:docMk/>
            <pc:sldMk cId="249827238" sldId="270"/>
            <ac:graphicFrameMk id="16" creationId="{2E1DAB29-F7D1-08A2-5B8D-543A227D202F}"/>
          </ac:graphicFrameMkLst>
        </pc:graphicFrameChg>
      </pc:sldChg>
      <pc:sldChg chg="addSp modSp new del mod">
        <pc:chgData name="Michelle Tinger" userId="bf6a069e-b0d8-4680-86dc-1b19761d6e9d" providerId="ADAL" clId="{944D5C75-723E-40DB-A82F-FEB7EFAB182A}" dt="2025-06-05T21:23:13.788" v="8296" actId="47"/>
        <pc:sldMkLst>
          <pc:docMk/>
          <pc:sldMk cId="2337328147" sldId="270"/>
        </pc:sldMkLst>
        <pc:spChg chg="add mod">
          <ac:chgData name="Michelle Tinger" userId="bf6a069e-b0d8-4680-86dc-1b19761d6e9d" providerId="ADAL" clId="{944D5C75-723E-40DB-A82F-FEB7EFAB182A}" dt="2025-05-30T16:39:34.231" v="817" actId="20577"/>
          <ac:spMkLst>
            <pc:docMk/>
            <pc:sldMk cId="2337328147" sldId="270"/>
            <ac:spMk id="2" creationId="{F77C9C98-DC3D-BB80-4786-D3A6CFF7EA27}"/>
          </ac:spMkLst>
        </pc:spChg>
        <pc:spChg chg="mod">
          <ac:chgData name="Michelle Tinger" userId="bf6a069e-b0d8-4680-86dc-1b19761d6e9d" providerId="ADAL" clId="{944D5C75-723E-40DB-A82F-FEB7EFAB182A}" dt="2025-06-05T21:05:15.630" v="6714" actId="1076"/>
          <ac:spMkLst>
            <pc:docMk/>
            <pc:sldMk cId="2337328147" sldId="270"/>
            <ac:spMk id="3" creationId="{640FCD04-665C-6C38-AA8B-2E2734C32F06}"/>
          </ac:spMkLst>
        </pc:spChg>
        <pc:spChg chg="add mod">
          <ac:chgData name="Michelle Tinger" userId="bf6a069e-b0d8-4680-86dc-1b19761d6e9d" providerId="ADAL" clId="{944D5C75-723E-40DB-A82F-FEB7EFAB182A}" dt="2025-06-05T21:01:07.941" v="5867" actId="20577"/>
          <ac:spMkLst>
            <pc:docMk/>
            <pc:sldMk cId="2337328147" sldId="270"/>
            <ac:spMk id="4" creationId="{E8F65169-A525-A5F5-2559-3D95D4C73460}"/>
          </ac:spMkLst>
        </pc:spChg>
        <pc:spChg chg="add mod">
          <ac:chgData name="Michelle Tinger" userId="bf6a069e-b0d8-4680-86dc-1b19761d6e9d" providerId="ADAL" clId="{944D5C75-723E-40DB-A82F-FEB7EFAB182A}" dt="2025-06-05T21:02:48.836" v="6364" actId="20577"/>
          <ac:spMkLst>
            <pc:docMk/>
            <pc:sldMk cId="2337328147" sldId="270"/>
            <ac:spMk id="5" creationId="{F1269700-CB66-E2FA-F0E6-3BFE96D2BBF8}"/>
          </ac:spMkLst>
        </pc:spChg>
        <pc:spChg chg="add mod">
          <ac:chgData name="Michelle Tinger" userId="bf6a069e-b0d8-4680-86dc-1b19761d6e9d" providerId="ADAL" clId="{944D5C75-723E-40DB-A82F-FEB7EFAB182A}" dt="2025-06-05T21:05:03.908" v="6712" actId="20577"/>
          <ac:spMkLst>
            <pc:docMk/>
            <pc:sldMk cId="2337328147" sldId="270"/>
            <ac:spMk id="6" creationId="{76590333-8BB7-5589-C1EF-F8992891ADC4}"/>
          </ac:spMkLst>
        </pc:spChg>
      </pc:sldChg>
      <pc:sldChg chg="addSp delSp modSp new mod modNotesTx">
        <pc:chgData name="Michelle Tinger" userId="bf6a069e-b0d8-4680-86dc-1b19761d6e9d" providerId="ADAL" clId="{944D5C75-723E-40DB-A82F-FEB7EFAB182A}" dt="2025-06-10T23:55:42.128" v="11760" actId="113"/>
        <pc:sldMkLst>
          <pc:docMk/>
          <pc:sldMk cId="1925627878" sldId="271"/>
        </pc:sldMkLst>
        <pc:spChg chg="add del mod">
          <ac:chgData name="Michelle Tinger" userId="bf6a069e-b0d8-4680-86dc-1b19761d6e9d" providerId="ADAL" clId="{944D5C75-723E-40DB-A82F-FEB7EFAB182A}" dt="2025-06-10T23:26:24.793" v="11409" actId="478"/>
          <ac:spMkLst>
            <pc:docMk/>
            <pc:sldMk cId="1925627878" sldId="271"/>
            <ac:spMk id="2" creationId="{0085C78B-F8DE-A20F-72A3-92BC70E9696B}"/>
          </ac:spMkLst>
        </pc:spChg>
        <pc:spChg chg="add del mod">
          <ac:chgData name="Michelle Tinger" userId="bf6a069e-b0d8-4680-86dc-1b19761d6e9d" providerId="ADAL" clId="{944D5C75-723E-40DB-A82F-FEB7EFAB182A}" dt="2025-06-05T16:26:35.029" v="1077" actId="478"/>
          <ac:spMkLst>
            <pc:docMk/>
            <pc:sldMk cId="1925627878" sldId="271"/>
            <ac:spMk id="2" creationId="{1CFB90E3-CC08-6431-0638-ED5A6D05FAD5}"/>
          </ac:spMkLst>
        </pc:spChg>
        <pc:spChg chg="add mod">
          <ac:chgData name="Michelle Tinger" userId="bf6a069e-b0d8-4680-86dc-1b19761d6e9d" providerId="ADAL" clId="{944D5C75-723E-40DB-A82F-FEB7EFAB182A}" dt="2025-06-09T22:53:25.731" v="11288" actId="2711"/>
          <ac:spMkLst>
            <pc:docMk/>
            <pc:sldMk cId="1925627878" sldId="271"/>
            <ac:spMk id="3" creationId="{A76EF3B0-1D8B-87C7-6BA7-A3C1D8CFED27}"/>
          </ac:spMkLst>
        </pc:spChg>
        <pc:spChg chg="add mod">
          <ac:chgData name="Michelle Tinger" userId="bf6a069e-b0d8-4680-86dc-1b19761d6e9d" providerId="ADAL" clId="{944D5C75-723E-40DB-A82F-FEB7EFAB182A}" dt="2025-06-05T16:26:01.673" v="1068"/>
          <ac:spMkLst>
            <pc:docMk/>
            <pc:sldMk cId="1925627878" sldId="271"/>
            <ac:spMk id="4" creationId="{C205D974-D5BE-2AE7-1BFF-B18803AD591D}"/>
          </ac:spMkLst>
        </pc:spChg>
        <pc:spChg chg="add mod">
          <ac:chgData name="Michelle Tinger" userId="bf6a069e-b0d8-4680-86dc-1b19761d6e9d" providerId="ADAL" clId="{944D5C75-723E-40DB-A82F-FEB7EFAB182A}" dt="2025-06-05T16:26:01.673" v="1068"/>
          <ac:spMkLst>
            <pc:docMk/>
            <pc:sldMk cId="1925627878" sldId="271"/>
            <ac:spMk id="5" creationId="{93337DF6-F616-F2F8-120F-C1B430AB30B4}"/>
          </ac:spMkLst>
        </pc:spChg>
        <pc:spChg chg="add mod">
          <ac:chgData name="Michelle Tinger" userId="bf6a069e-b0d8-4680-86dc-1b19761d6e9d" providerId="ADAL" clId="{944D5C75-723E-40DB-A82F-FEB7EFAB182A}" dt="2025-06-05T16:26:01.673" v="1068"/>
          <ac:spMkLst>
            <pc:docMk/>
            <pc:sldMk cId="1925627878" sldId="271"/>
            <ac:spMk id="6" creationId="{F322FC36-8EFF-0D98-9F51-4BB2909CBAC7}"/>
          </ac:spMkLst>
        </pc:spChg>
        <pc:spChg chg="add mod">
          <ac:chgData name="Michelle Tinger" userId="bf6a069e-b0d8-4680-86dc-1b19761d6e9d" providerId="ADAL" clId="{944D5C75-723E-40DB-A82F-FEB7EFAB182A}" dt="2025-06-05T16:26:01.673" v="1068"/>
          <ac:spMkLst>
            <pc:docMk/>
            <pc:sldMk cId="1925627878" sldId="271"/>
            <ac:spMk id="7" creationId="{73A2179B-7C9D-19D4-C961-29354850580C}"/>
          </ac:spMkLst>
        </pc:spChg>
        <pc:spChg chg="add mod">
          <ac:chgData name="Michelle Tinger" userId="bf6a069e-b0d8-4680-86dc-1b19761d6e9d" providerId="ADAL" clId="{944D5C75-723E-40DB-A82F-FEB7EFAB182A}" dt="2025-06-05T16:26:01.673" v="1068"/>
          <ac:spMkLst>
            <pc:docMk/>
            <pc:sldMk cId="1925627878" sldId="271"/>
            <ac:spMk id="8" creationId="{A3A36AB1-7BC9-68A1-A3D9-FB6CC17798FA}"/>
          </ac:spMkLst>
        </pc:spChg>
        <pc:spChg chg="add mod">
          <ac:chgData name="Michelle Tinger" userId="bf6a069e-b0d8-4680-86dc-1b19761d6e9d" providerId="ADAL" clId="{944D5C75-723E-40DB-A82F-FEB7EFAB182A}" dt="2025-06-05T16:26:01.673" v="1068"/>
          <ac:spMkLst>
            <pc:docMk/>
            <pc:sldMk cId="1925627878" sldId="271"/>
            <ac:spMk id="9" creationId="{9B4D9E98-07AD-5A27-3892-A8710ED57FA5}"/>
          </ac:spMkLst>
        </pc:spChg>
        <pc:spChg chg="add mod">
          <ac:chgData name="Michelle Tinger" userId="bf6a069e-b0d8-4680-86dc-1b19761d6e9d" providerId="ADAL" clId="{944D5C75-723E-40DB-A82F-FEB7EFAB182A}" dt="2025-06-05T20:37:38.307" v="5214" actId="255"/>
          <ac:spMkLst>
            <pc:docMk/>
            <pc:sldMk cId="1925627878" sldId="271"/>
            <ac:spMk id="10" creationId="{F601E395-4AEA-15BC-974A-C2A54CD50055}"/>
          </ac:spMkLst>
        </pc:spChg>
        <pc:spChg chg="mod">
          <ac:chgData name="Michelle Tinger" userId="bf6a069e-b0d8-4680-86dc-1b19761d6e9d" providerId="ADAL" clId="{944D5C75-723E-40DB-A82F-FEB7EFAB182A}" dt="2025-06-05T16:26:09.397" v="1069"/>
          <ac:spMkLst>
            <pc:docMk/>
            <pc:sldMk cId="1925627878" sldId="271"/>
            <ac:spMk id="12" creationId="{BB574201-30B8-83D2-4189-C315324123F8}"/>
          </ac:spMkLst>
        </pc:spChg>
        <pc:spChg chg="mod">
          <ac:chgData name="Michelle Tinger" userId="bf6a069e-b0d8-4680-86dc-1b19761d6e9d" providerId="ADAL" clId="{944D5C75-723E-40DB-A82F-FEB7EFAB182A}" dt="2025-06-05T16:26:09.397" v="1069"/>
          <ac:spMkLst>
            <pc:docMk/>
            <pc:sldMk cId="1925627878" sldId="271"/>
            <ac:spMk id="13" creationId="{1001B42D-0E6D-7C28-7284-E38E9A4AE987}"/>
          </ac:spMkLst>
        </pc:spChg>
        <pc:spChg chg="mod">
          <ac:chgData name="Michelle Tinger" userId="bf6a069e-b0d8-4680-86dc-1b19761d6e9d" providerId="ADAL" clId="{944D5C75-723E-40DB-A82F-FEB7EFAB182A}" dt="2025-06-05T16:26:20.674" v="1071"/>
          <ac:spMkLst>
            <pc:docMk/>
            <pc:sldMk cId="1925627878" sldId="271"/>
            <ac:spMk id="15" creationId="{AF499A34-E5C4-5B68-1D4A-DBC105987956}"/>
          </ac:spMkLst>
        </pc:spChg>
        <pc:spChg chg="mod">
          <ac:chgData name="Michelle Tinger" userId="bf6a069e-b0d8-4680-86dc-1b19761d6e9d" providerId="ADAL" clId="{944D5C75-723E-40DB-A82F-FEB7EFAB182A}" dt="2025-06-05T16:26:20.674" v="1071"/>
          <ac:spMkLst>
            <pc:docMk/>
            <pc:sldMk cId="1925627878" sldId="271"/>
            <ac:spMk id="16" creationId="{051F1036-797C-2B00-7716-34D600994F4B}"/>
          </ac:spMkLst>
        </pc:spChg>
        <pc:spChg chg="add del mod">
          <ac:chgData name="Michelle Tinger" userId="bf6a069e-b0d8-4680-86dc-1b19761d6e9d" providerId="ADAL" clId="{944D5C75-723E-40DB-A82F-FEB7EFAB182A}" dt="2025-06-05T19:49:32.628" v="5052" actId="478"/>
          <ac:spMkLst>
            <pc:docMk/>
            <pc:sldMk cId="1925627878" sldId="271"/>
            <ac:spMk id="17" creationId="{93B6743B-9B34-8DD9-9E04-4B98F72A9F77}"/>
          </ac:spMkLst>
        </pc:spChg>
        <pc:spChg chg="add del mod">
          <ac:chgData name="Michelle Tinger" userId="bf6a069e-b0d8-4680-86dc-1b19761d6e9d" providerId="ADAL" clId="{944D5C75-723E-40DB-A82F-FEB7EFAB182A}" dt="2025-06-10T23:26:26.210" v="11410" actId="478"/>
          <ac:spMkLst>
            <pc:docMk/>
            <pc:sldMk cId="1925627878" sldId="271"/>
            <ac:spMk id="17" creationId="{F619C299-34A1-4E81-009B-7230DFA22087}"/>
          </ac:spMkLst>
        </pc:spChg>
        <pc:spChg chg="add del mod">
          <ac:chgData name="Michelle Tinger" userId="bf6a069e-b0d8-4680-86dc-1b19761d6e9d" providerId="ADAL" clId="{944D5C75-723E-40DB-A82F-FEB7EFAB182A}" dt="2025-06-05T19:49:33.935" v="5053" actId="478"/>
          <ac:spMkLst>
            <pc:docMk/>
            <pc:sldMk cId="1925627878" sldId="271"/>
            <ac:spMk id="18" creationId="{8E86986B-F2DA-6CC5-104D-36062EBA7EE8}"/>
          </ac:spMkLst>
        </pc:spChg>
        <pc:spChg chg="add del mod">
          <ac:chgData name="Michelle Tinger" userId="bf6a069e-b0d8-4680-86dc-1b19761d6e9d" providerId="ADAL" clId="{944D5C75-723E-40DB-A82F-FEB7EFAB182A}" dt="2025-06-10T23:26:21.035" v="11406" actId="478"/>
          <ac:spMkLst>
            <pc:docMk/>
            <pc:sldMk cId="1925627878" sldId="271"/>
            <ac:spMk id="18" creationId="{D64775AA-2AF6-894D-BED0-9FAC4F79814E}"/>
          </ac:spMkLst>
        </pc:spChg>
        <pc:spChg chg="add mod">
          <ac:chgData name="Michelle Tinger" userId="bf6a069e-b0d8-4680-86dc-1b19761d6e9d" providerId="ADAL" clId="{944D5C75-723E-40DB-A82F-FEB7EFAB182A}" dt="2025-06-10T23:48:34.313" v="11646" actId="14100"/>
          <ac:spMkLst>
            <pc:docMk/>
            <pc:sldMk cId="1925627878" sldId="271"/>
            <ac:spMk id="19" creationId="{4107EC6C-B975-88B4-E813-88D5707DF67C}"/>
          </ac:spMkLst>
        </pc:spChg>
        <pc:spChg chg="add mod">
          <ac:chgData name="Michelle Tinger" userId="bf6a069e-b0d8-4680-86dc-1b19761d6e9d" providerId="ADAL" clId="{944D5C75-723E-40DB-A82F-FEB7EFAB182A}" dt="2025-06-10T23:29:20.956" v="11456" actId="1076"/>
          <ac:spMkLst>
            <pc:docMk/>
            <pc:sldMk cId="1925627878" sldId="271"/>
            <ac:spMk id="20" creationId="{086C5415-4BD0-132F-2DE4-A231F32F9112}"/>
          </ac:spMkLst>
        </pc:spChg>
        <pc:spChg chg="add del mod">
          <ac:chgData name="Michelle Tinger" userId="bf6a069e-b0d8-4680-86dc-1b19761d6e9d" providerId="ADAL" clId="{944D5C75-723E-40DB-A82F-FEB7EFAB182A}" dt="2025-06-05T19:45:57.750" v="5004" actId="478"/>
          <ac:spMkLst>
            <pc:docMk/>
            <pc:sldMk cId="1925627878" sldId="271"/>
            <ac:spMk id="21" creationId="{6A883155-0411-D3DE-B3FD-40DD51BC0EAF}"/>
          </ac:spMkLst>
        </pc:spChg>
        <pc:spChg chg="add del mod">
          <ac:chgData name="Michelle Tinger" userId="bf6a069e-b0d8-4680-86dc-1b19761d6e9d" providerId="ADAL" clId="{944D5C75-723E-40DB-A82F-FEB7EFAB182A}" dt="2025-06-10T23:26:19.933" v="11405" actId="478"/>
          <ac:spMkLst>
            <pc:docMk/>
            <pc:sldMk cId="1925627878" sldId="271"/>
            <ac:spMk id="21" creationId="{A5DB0C9F-142E-D08B-C32E-557F84945E49}"/>
          </ac:spMkLst>
        </pc:spChg>
        <pc:spChg chg="add del mod">
          <ac:chgData name="Michelle Tinger" userId="bf6a069e-b0d8-4680-86dc-1b19761d6e9d" providerId="ADAL" clId="{944D5C75-723E-40DB-A82F-FEB7EFAB182A}" dt="2025-06-05T19:45:57.750" v="5004" actId="478"/>
          <ac:spMkLst>
            <pc:docMk/>
            <pc:sldMk cId="1925627878" sldId="271"/>
            <ac:spMk id="22" creationId="{19E15A50-5D6F-384F-BA57-AE5E20135A2A}"/>
          </ac:spMkLst>
        </pc:spChg>
        <pc:spChg chg="add del mod">
          <ac:chgData name="Michelle Tinger" userId="bf6a069e-b0d8-4680-86dc-1b19761d6e9d" providerId="ADAL" clId="{944D5C75-723E-40DB-A82F-FEB7EFAB182A}" dt="2025-06-10T23:26:22.160" v="11407" actId="478"/>
          <ac:spMkLst>
            <pc:docMk/>
            <pc:sldMk cId="1925627878" sldId="271"/>
            <ac:spMk id="22" creationId="{4393EAF4-AF86-C8C5-17CC-95501D3D9372}"/>
          </ac:spMkLst>
        </pc:spChg>
        <pc:spChg chg="add del mod">
          <ac:chgData name="Michelle Tinger" userId="bf6a069e-b0d8-4680-86dc-1b19761d6e9d" providerId="ADAL" clId="{944D5C75-723E-40DB-A82F-FEB7EFAB182A}" dt="2025-06-09T21:01:01.104" v="9630" actId="478"/>
          <ac:spMkLst>
            <pc:docMk/>
            <pc:sldMk cId="1925627878" sldId="271"/>
            <ac:spMk id="23" creationId="{2EF0B338-BF2B-2703-9D60-A9BC90A89843}"/>
          </ac:spMkLst>
        </pc:spChg>
        <pc:spChg chg="add del mod">
          <ac:chgData name="Michelle Tinger" userId="bf6a069e-b0d8-4680-86dc-1b19761d6e9d" providerId="ADAL" clId="{944D5C75-723E-40DB-A82F-FEB7EFAB182A}" dt="2025-06-09T22:55:28.237" v="11306" actId="478"/>
          <ac:spMkLst>
            <pc:docMk/>
            <pc:sldMk cId="1925627878" sldId="271"/>
            <ac:spMk id="23" creationId="{A1769FD2-D199-A83A-1144-07F478C4ADE9}"/>
          </ac:spMkLst>
        </pc:spChg>
        <pc:spChg chg="add mod">
          <ac:chgData name="Michelle Tinger" userId="bf6a069e-b0d8-4680-86dc-1b19761d6e9d" providerId="ADAL" clId="{944D5C75-723E-40DB-A82F-FEB7EFAB182A}" dt="2025-06-10T23:45:36.428" v="11590" actId="1076"/>
          <ac:spMkLst>
            <pc:docMk/>
            <pc:sldMk cId="1925627878" sldId="271"/>
            <ac:spMk id="23" creationId="{E5A7845C-7F76-FDFE-5D15-C220B695BC80}"/>
          </ac:spMkLst>
        </pc:spChg>
        <pc:spChg chg="add mod">
          <ac:chgData name="Michelle Tinger" userId="bf6a069e-b0d8-4680-86dc-1b19761d6e9d" providerId="ADAL" clId="{944D5C75-723E-40DB-A82F-FEB7EFAB182A}" dt="2025-06-10T23:37:33.336" v="11581" actId="20577"/>
          <ac:spMkLst>
            <pc:docMk/>
            <pc:sldMk cId="1925627878" sldId="271"/>
            <ac:spMk id="24" creationId="{7582733A-A4A2-619D-C8D6-9E5C390C18AD}"/>
          </ac:spMkLst>
        </pc:spChg>
        <pc:spChg chg="add del mod">
          <ac:chgData name="Michelle Tinger" userId="bf6a069e-b0d8-4680-86dc-1b19761d6e9d" providerId="ADAL" clId="{944D5C75-723E-40DB-A82F-FEB7EFAB182A}" dt="2025-06-09T21:01:02.163" v="9631" actId="478"/>
          <ac:spMkLst>
            <pc:docMk/>
            <pc:sldMk cId="1925627878" sldId="271"/>
            <ac:spMk id="24" creationId="{D20B693E-6E97-07BB-B56D-CE3E0EEF3026}"/>
          </ac:spMkLst>
        </pc:spChg>
        <pc:spChg chg="add del mod">
          <ac:chgData name="Michelle Tinger" userId="bf6a069e-b0d8-4680-86dc-1b19761d6e9d" providerId="ADAL" clId="{944D5C75-723E-40DB-A82F-FEB7EFAB182A}" dt="2025-06-09T21:00:55.346" v="9626" actId="478"/>
          <ac:spMkLst>
            <pc:docMk/>
            <pc:sldMk cId="1925627878" sldId="271"/>
            <ac:spMk id="25" creationId="{85250661-3235-1D89-C518-AEDD977B5A46}"/>
          </ac:spMkLst>
        </pc:spChg>
        <pc:spChg chg="add mod">
          <ac:chgData name="Michelle Tinger" userId="bf6a069e-b0d8-4680-86dc-1b19761d6e9d" providerId="ADAL" clId="{944D5C75-723E-40DB-A82F-FEB7EFAB182A}" dt="2025-06-10T23:29:30.023" v="11458" actId="1076"/>
          <ac:spMkLst>
            <pc:docMk/>
            <pc:sldMk cId="1925627878" sldId="271"/>
            <ac:spMk id="26" creationId="{76F1F84B-4B6A-E7D9-3A82-DB28571C2476}"/>
          </ac:spMkLst>
        </pc:spChg>
        <pc:spChg chg="add del mod">
          <ac:chgData name="Michelle Tinger" userId="bf6a069e-b0d8-4680-86dc-1b19761d6e9d" providerId="ADAL" clId="{944D5C75-723E-40DB-A82F-FEB7EFAB182A}" dt="2025-06-09T21:00:56.628" v="9627" actId="478"/>
          <ac:spMkLst>
            <pc:docMk/>
            <pc:sldMk cId="1925627878" sldId="271"/>
            <ac:spMk id="26" creationId="{C8B35C73-6518-A3DE-0A7E-9C1CCDF2B0C4}"/>
          </ac:spMkLst>
        </pc:spChg>
        <pc:spChg chg="add del mod">
          <ac:chgData name="Michelle Tinger" userId="bf6a069e-b0d8-4680-86dc-1b19761d6e9d" providerId="ADAL" clId="{944D5C75-723E-40DB-A82F-FEB7EFAB182A}" dt="2025-06-09T21:00:58.176" v="9628" actId="478"/>
          <ac:spMkLst>
            <pc:docMk/>
            <pc:sldMk cId="1925627878" sldId="271"/>
            <ac:spMk id="27" creationId="{6A05F52C-FCD9-24A3-159A-FB8EAFC3C09D}"/>
          </ac:spMkLst>
        </pc:spChg>
        <pc:spChg chg="add del mod">
          <ac:chgData name="Michelle Tinger" userId="bf6a069e-b0d8-4680-86dc-1b19761d6e9d" providerId="ADAL" clId="{944D5C75-723E-40DB-A82F-FEB7EFAB182A}" dt="2025-06-09T21:00:59.709" v="9629" actId="478"/>
          <ac:spMkLst>
            <pc:docMk/>
            <pc:sldMk cId="1925627878" sldId="271"/>
            <ac:spMk id="28" creationId="{02ECE953-2C41-44B3-C178-04877741A3CE}"/>
          </ac:spMkLst>
        </pc:spChg>
        <pc:spChg chg="add mod">
          <ac:chgData name="Michelle Tinger" userId="bf6a069e-b0d8-4680-86dc-1b19761d6e9d" providerId="ADAL" clId="{944D5C75-723E-40DB-A82F-FEB7EFAB182A}" dt="2025-06-10T23:47:37.086" v="11642" actId="1076"/>
          <ac:spMkLst>
            <pc:docMk/>
            <pc:sldMk cId="1925627878" sldId="271"/>
            <ac:spMk id="29" creationId="{29418D21-7764-E2CC-08E1-2E7DE8DC93A0}"/>
          </ac:spMkLst>
        </pc:spChg>
        <pc:spChg chg="add del mod">
          <ac:chgData name="Michelle Tinger" userId="bf6a069e-b0d8-4680-86dc-1b19761d6e9d" providerId="ADAL" clId="{944D5C75-723E-40DB-A82F-FEB7EFAB182A}" dt="2025-06-09T21:00:51.341" v="9622" actId="478"/>
          <ac:spMkLst>
            <pc:docMk/>
            <pc:sldMk cId="1925627878" sldId="271"/>
            <ac:spMk id="29" creationId="{85250661-3235-1D89-C518-AEDD977B5A46}"/>
          </ac:spMkLst>
        </pc:spChg>
        <pc:spChg chg="add del mod">
          <ac:chgData name="Michelle Tinger" userId="bf6a069e-b0d8-4680-86dc-1b19761d6e9d" providerId="ADAL" clId="{944D5C75-723E-40DB-A82F-FEB7EFAB182A}" dt="2025-06-09T21:00:53.793" v="9624" actId="478"/>
          <ac:spMkLst>
            <pc:docMk/>
            <pc:sldMk cId="1925627878" sldId="271"/>
            <ac:spMk id="30" creationId="{C8B35C73-6518-A3DE-0A7E-9C1CCDF2B0C4}"/>
          </ac:spMkLst>
        </pc:spChg>
        <pc:spChg chg="del">
          <ac:chgData name="Michelle Tinger" userId="bf6a069e-b0d8-4680-86dc-1b19761d6e9d" providerId="ADAL" clId="{944D5C75-723E-40DB-A82F-FEB7EFAB182A}" dt="2025-06-06T16:48:56.077" v="9242" actId="478"/>
          <ac:spMkLst>
            <pc:docMk/>
            <pc:sldMk cId="1925627878" sldId="271"/>
            <ac:spMk id="31" creationId="{B913FEBB-A743-AD8A-6F8F-F3A5C77FDB26}"/>
          </ac:spMkLst>
        </pc:spChg>
        <pc:spChg chg="del">
          <ac:chgData name="Michelle Tinger" userId="bf6a069e-b0d8-4680-86dc-1b19761d6e9d" providerId="ADAL" clId="{944D5C75-723E-40DB-A82F-FEB7EFAB182A}" dt="2025-06-09T21:00:49.114" v="9621" actId="478"/>
          <ac:spMkLst>
            <pc:docMk/>
            <pc:sldMk cId="1925627878" sldId="271"/>
            <ac:spMk id="32" creationId="{9B075F3E-5EF7-AC1D-AA65-6DA4E9E5BF02}"/>
          </ac:spMkLst>
        </pc:spChg>
        <pc:spChg chg="add del mod">
          <ac:chgData name="Michelle Tinger" userId="bf6a069e-b0d8-4680-86dc-1b19761d6e9d" providerId="ADAL" clId="{944D5C75-723E-40DB-A82F-FEB7EFAB182A}" dt="2025-06-10T23:26:23.263" v="11408" actId="478"/>
          <ac:spMkLst>
            <pc:docMk/>
            <pc:sldMk cId="1925627878" sldId="271"/>
            <ac:spMk id="33" creationId="{68AA6FE2-6EF4-11E3-B537-F6A338FE58EE}"/>
          </ac:spMkLst>
        </pc:spChg>
        <pc:spChg chg="add del mod">
          <ac:chgData name="Michelle Tinger" userId="bf6a069e-b0d8-4680-86dc-1b19761d6e9d" providerId="ADAL" clId="{944D5C75-723E-40DB-A82F-FEB7EFAB182A}" dt="2025-06-09T21:12:08.560" v="9985" actId="478"/>
          <ac:spMkLst>
            <pc:docMk/>
            <pc:sldMk cId="1925627878" sldId="271"/>
            <ac:spMk id="34" creationId="{61D2843B-CFA1-5499-F651-BAD5BDDB0BC7}"/>
          </ac:spMkLst>
        </pc:spChg>
        <pc:spChg chg="add del mod">
          <ac:chgData name="Michelle Tinger" userId="bf6a069e-b0d8-4680-86dc-1b19761d6e9d" providerId="ADAL" clId="{944D5C75-723E-40DB-A82F-FEB7EFAB182A}" dt="2025-06-09T21:12:06.757" v="9984" actId="478"/>
          <ac:spMkLst>
            <pc:docMk/>
            <pc:sldMk cId="1925627878" sldId="271"/>
            <ac:spMk id="35" creationId="{87C3561F-145D-028B-89F2-E6BB3546731D}"/>
          </ac:spMkLst>
        </pc:spChg>
        <pc:spChg chg="add del mod">
          <ac:chgData name="Michelle Tinger" userId="bf6a069e-b0d8-4680-86dc-1b19761d6e9d" providerId="ADAL" clId="{944D5C75-723E-40DB-A82F-FEB7EFAB182A}" dt="2025-06-10T23:28:52.824" v="11450" actId="478"/>
          <ac:spMkLst>
            <pc:docMk/>
            <pc:sldMk cId="1925627878" sldId="271"/>
            <ac:spMk id="36" creationId="{E9ECFBF1-E434-28C4-33A0-9C7C130AE00B}"/>
          </ac:spMkLst>
        </pc:spChg>
        <pc:spChg chg="add del mod">
          <ac:chgData name="Michelle Tinger" userId="bf6a069e-b0d8-4680-86dc-1b19761d6e9d" providerId="ADAL" clId="{944D5C75-723E-40DB-A82F-FEB7EFAB182A}" dt="2025-06-10T23:28:52.824" v="11450" actId="478"/>
          <ac:spMkLst>
            <pc:docMk/>
            <pc:sldMk cId="1925627878" sldId="271"/>
            <ac:spMk id="37" creationId="{F6006ADB-E9F8-DFBD-58E1-A417B635F523}"/>
          </ac:spMkLst>
        </pc:spChg>
        <pc:spChg chg="add del mod">
          <ac:chgData name="Michelle Tinger" userId="bf6a069e-b0d8-4680-86dc-1b19761d6e9d" providerId="ADAL" clId="{944D5C75-723E-40DB-A82F-FEB7EFAB182A}" dt="2025-06-10T00:18:25.929" v="11321" actId="478"/>
          <ac:spMkLst>
            <pc:docMk/>
            <pc:sldMk cId="1925627878" sldId="271"/>
            <ac:spMk id="38" creationId="{D5C6D310-6524-42EB-41DF-458AAEDD8317}"/>
          </ac:spMkLst>
        </pc:spChg>
        <pc:grpChg chg="add mod ord">
          <ac:chgData name="Michelle Tinger" userId="bf6a069e-b0d8-4680-86dc-1b19761d6e9d" providerId="ADAL" clId="{944D5C75-723E-40DB-A82F-FEB7EFAB182A}" dt="2025-06-05T16:26:13.087" v="1070" actId="167"/>
          <ac:grpSpMkLst>
            <pc:docMk/>
            <pc:sldMk cId="1925627878" sldId="271"/>
            <ac:grpSpMk id="11" creationId="{7F2CEC3E-0AD1-BB9B-F6A4-5967E6C771B7}"/>
          </ac:grpSpMkLst>
        </pc:grpChg>
        <pc:grpChg chg="add mod">
          <ac:chgData name="Michelle Tinger" userId="bf6a069e-b0d8-4680-86dc-1b19761d6e9d" providerId="ADAL" clId="{944D5C75-723E-40DB-A82F-FEB7EFAB182A}" dt="2025-06-05T16:26:20.674" v="1071"/>
          <ac:grpSpMkLst>
            <pc:docMk/>
            <pc:sldMk cId="1925627878" sldId="271"/>
            <ac:grpSpMk id="14" creationId="{20DED618-B9BD-1957-F460-71AA846C093F}"/>
          </ac:grpSpMkLst>
        </pc:grpChg>
        <pc:picChg chg="add del mod ord">
          <ac:chgData name="Michelle Tinger" userId="bf6a069e-b0d8-4680-86dc-1b19761d6e9d" providerId="ADAL" clId="{944D5C75-723E-40DB-A82F-FEB7EFAB182A}" dt="2025-06-10T23:27:25.296" v="11432" actId="478"/>
          <ac:picMkLst>
            <pc:docMk/>
            <pc:sldMk cId="1925627878" sldId="271"/>
            <ac:picMk id="25" creationId="{A42947E1-9479-661E-91C3-0A331B0B4E30}"/>
          </ac:picMkLst>
        </pc:picChg>
        <pc:picChg chg="add mod ord">
          <ac:chgData name="Michelle Tinger" userId="bf6a069e-b0d8-4680-86dc-1b19761d6e9d" providerId="ADAL" clId="{944D5C75-723E-40DB-A82F-FEB7EFAB182A}" dt="2025-06-10T23:47:15.926" v="11639" actId="1076"/>
          <ac:picMkLst>
            <pc:docMk/>
            <pc:sldMk cId="1925627878" sldId="271"/>
            <ac:picMk id="28" creationId="{C1A8CD3E-33B8-ECCC-C872-0849B6244BCB}"/>
          </ac:picMkLst>
        </pc:picChg>
      </pc:sldChg>
      <pc:sldChg chg="addSp modSp new del mod">
        <pc:chgData name="Michelle Tinger" userId="bf6a069e-b0d8-4680-86dc-1b19761d6e9d" providerId="ADAL" clId="{944D5C75-723E-40DB-A82F-FEB7EFAB182A}" dt="2025-06-05T18:23:54.715" v="3043" actId="47"/>
        <pc:sldMkLst>
          <pc:docMk/>
          <pc:sldMk cId="3434866425" sldId="272"/>
        </pc:sldMkLst>
        <pc:spChg chg="mod">
          <ac:chgData name="Michelle Tinger" userId="bf6a069e-b0d8-4680-86dc-1b19761d6e9d" providerId="ADAL" clId="{944D5C75-723E-40DB-A82F-FEB7EFAB182A}" dt="2025-06-05T16:33:25.679" v="1631"/>
          <ac:spMkLst>
            <pc:docMk/>
            <pc:sldMk cId="3434866425" sldId="272"/>
            <ac:spMk id="3" creationId="{4B2FC1D5-B4FC-282C-1946-E823F3368011}"/>
          </ac:spMkLst>
        </pc:spChg>
        <pc:spChg chg="mod">
          <ac:chgData name="Michelle Tinger" userId="bf6a069e-b0d8-4680-86dc-1b19761d6e9d" providerId="ADAL" clId="{944D5C75-723E-40DB-A82F-FEB7EFAB182A}" dt="2025-06-05T16:33:25.679" v="1631"/>
          <ac:spMkLst>
            <pc:docMk/>
            <pc:sldMk cId="3434866425" sldId="272"/>
            <ac:spMk id="4" creationId="{000095D6-BF8A-2CD2-D482-0898F02A6247}"/>
          </ac:spMkLst>
        </pc:spChg>
        <pc:spChg chg="add mod">
          <ac:chgData name="Michelle Tinger" userId="bf6a069e-b0d8-4680-86dc-1b19761d6e9d" providerId="ADAL" clId="{944D5C75-723E-40DB-A82F-FEB7EFAB182A}" dt="2025-06-05T16:33:25.679" v="1631"/>
          <ac:spMkLst>
            <pc:docMk/>
            <pc:sldMk cId="3434866425" sldId="272"/>
            <ac:spMk id="5" creationId="{B8EF048D-E59D-200E-2F3A-FB5F01A0EE5F}"/>
          </ac:spMkLst>
        </pc:spChg>
        <pc:spChg chg="add mod">
          <ac:chgData name="Michelle Tinger" userId="bf6a069e-b0d8-4680-86dc-1b19761d6e9d" providerId="ADAL" clId="{944D5C75-723E-40DB-A82F-FEB7EFAB182A}" dt="2025-06-05T16:33:25.679" v="1631"/>
          <ac:spMkLst>
            <pc:docMk/>
            <pc:sldMk cId="3434866425" sldId="272"/>
            <ac:spMk id="6" creationId="{7DE1EF76-9F2E-D71A-7B44-CF8C2B81517B}"/>
          </ac:spMkLst>
        </pc:spChg>
        <pc:spChg chg="add mod">
          <ac:chgData name="Michelle Tinger" userId="bf6a069e-b0d8-4680-86dc-1b19761d6e9d" providerId="ADAL" clId="{944D5C75-723E-40DB-A82F-FEB7EFAB182A}" dt="2025-06-05T16:33:25.679" v="1631"/>
          <ac:spMkLst>
            <pc:docMk/>
            <pc:sldMk cId="3434866425" sldId="272"/>
            <ac:spMk id="7" creationId="{AC0DC93C-E075-D74E-9D1B-ED8C2BA09C23}"/>
          </ac:spMkLst>
        </pc:spChg>
        <pc:spChg chg="add mod">
          <ac:chgData name="Michelle Tinger" userId="bf6a069e-b0d8-4680-86dc-1b19761d6e9d" providerId="ADAL" clId="{944D5C75-723E-40DB-A82F-FEB7EFAB182A}" dt="2025-06-05T16:33:25.679" v="1631"/>
          <ac:spMkLst>
            <pc:docMk/>
            <pc:sldMk cId="3434866425" sldId="272"/>
            <ac:spMk id="8" creationId="{146DA89E-6CBE-C7A7-828B-0D74C5A1F9F2}"/>
          </ac:spMkLst>
        </pc:spChg>
        <pc:spChg chg="add mod">
          <ac:chgData name="Michelle Tinger" userId="bf6a069e-b0d8-4680-86dc-1b19761d6e9d" providerId="ADAL" clId="{944D5C75-723E-40DB-A82F-FEB7EFAB182A}" dt="2025-06-05T16:33:25.679" v="1631"/>
          <ac:spMkLst>
            <pc:docMk/>
            <pc:sldMk cId="3434866425" sldId="272"/>
            <ac:spMk id="9" creationId="{0043D70E-1039-E791-6096-A06D0D811832}"/>
          </ac:spMkLst>
        </pc:spChg>
        <pc:spChg chg="add mod">
          <ac:chgData name="Michelle Tinger" userId="bf6a069e-b0d8-4680-86dc-1b19761d6e9d" providerId="ADAL" clId="{944D5C75-723E-40DB-A82F-FEB7EFAB182A}" dt="2025-06-05T16:33:25.679" v="1631"/>
          <ac:spMkLst>
            <pc:docMk/>
            <pc:sldMk cId="3434866425" sldId="272"/>
            <ac:spMk id="10" creationId="{805B93A8-B63F-DF97-420B-07FFF3D761EE}"/>
          </ac:spMkLst>
        </pc:spChg>
        <pc:spChg chg="add mod">
          <ac:chgData name="Michelle Tinger" userId="bf6a069e-b0d8-4680-86dc-1b19761d6e9d" providerId="ADAL" clId="{944D5C75-723E-40DB-A82F-FEB7EFAB182A}" dt="2025-06-05T16:33:25.679" v="1631"/>
          <ac:spMkLst>
            <pc:docMk/>
            <pc:sldMk cId="3434866425" sldId="272"/>
            <ac:spMk id="11" creationId="{B18E0CAD-C72C-FB4D-9F5A-809B8C9990F8}"/>
          </ac:spMkLst>
        </pc:spChg>
        <pc:spChg chg="mod">
          <ac:chgData name="Michelle Tinger" userId="bf6a069e-b0d8-4680-86dc-1b19761d6e9d" providerId="ADAL" clId="{944D5C75-723E-40DB-A82F-FEB7EFAB182A}" dt="2025-06-05T16:33:25.679" v="1631"/>
          <ac:spMkLst>
            <pc:docMk/>
            <pc:sldMk cId="3434866425" sldId="272"/>
            <ac:spMk id="13" creationId="{A63202B6-9EB8-8D3B-17AE-95A2DD604E45}"/>
          </ac:spMkLst>
        </pc:spChg>
        <pc:spChg chg="mod">
          <ac:chgData name="Michelle Tinger" userId="bf6a069e-b0d8-4680-86dc-1b19761d6e9d" providerId="ADAL" clId="{944D5C75-723E-40DB-A82F-FEB7EFAB182A}" dt="2025-06-05T16:33:25.679" v="1631"/>
          <ac:spMkLst>
            <pc:docMk/>
            <pc:sldMk cId="3434866425" sldId="272"/>
            <ac:spMk id="14" creationId="{B7502424-418F-88B3-B138-BB4F55480A60}"/>
          </ac:spMkLst>
        </pc:spChg>
        <pc:spChg chg="add mod">
          <ac:chgData name="Michelle Tinger" userId="bf6a069e-b0d8-4680-86dc-1b19761d6e9d" providerId="ADAL" clId="{944D5C75-723E-40DB-A82F-FEB7EFAB182A}" dt="2025-06-05T18:23:28.086" v="3040" actId="20577"/>
          <ac:spMkLst>
            <pc:docMk/>
            <pc:sldMk cId="3434866425" sldId="272"/>
            <ac:spMk id="15" creationId="{85250661-3235-1D89-C518-AEDD977B5A46}"/>
          </ac:spMkLst>
        </pc:spChg>
        <pc:spChg chg="add mod">
          <ac:chgData name="Michelle Tinger" userId="bf6a069e-b0d8-4680-86dc-1b19761d6e9d" providerId="ADAL" clId="{944D5C75-723E-40DB-A82F-FEB7EFAB182A}" dt="2025-06-05T16:36:59.499" v="1689" actId="14100"/>
          <ac:spMkLst>
            <pc:docMk/>
            <pc:sldMk cId="3434866425" sldId="272"/>
            <ac:spMk id="16" creationId="{C8B35C73-6518-A3DE-0A7E-9C1CCDF2B0C4}"/>
          </ac:spMkLst>
        </pc:spChg>
        <pc:grpChg chg="add mod">
          <ac:chgData name="Michelle Tinger" userId="bf6a069e-b0d8-4680-86dc-1b19761d6e9d" providerId="ADAL" clId="{944D5C75-723E-40DB-A82F-FEB7EFAB182A}" dt="2025-06-05T16:33:25.679" v="1631"/>
          <ac:grpSpMkLst>
            <pc:docMk/>
            <pc:sldMk cId="3434866425" sldId="272"/>
            <ac:grpSpMk id="2" creationId="{29509715-DB86-FB79-E03A-17A6C87A9393}"/>
          </ac:grpSpMkLst>
        </pc:grpChg>
        <pc:grpChg chg="add mod">
          <ac:chgData name="Michelle Tinger" userId="bf6a069e-b0d8-4680-86dc-1b19761d6e9d" providerId="ADAL" clId="{944D5C75-723E-40DB-A82F-FEB7EFAB182A}" dt="2025-06-05T16:33:25.679" v="1631"/>
          <ac:grpSpMkLst>
            <pc:docMk/>
            <pc:sldMk cId="3434866425" sldId="272"/>
            <ac:grpSpMk id="12" creationId="{22448725-82B0-9B83-4A32-3DA2835C3792}"/>
          </ac:grpSpMkLst>
        </pc:grpChg>
      </pc:sldChg>
      <pc:sldChg chg="addSp delSp modSp add del mod">
        <pc:chgData name="Michelle Tinger" userId="bf6a069e-b0d8-4680-86dc-1b19761d6e9d" providerId="ADAL" clId="{944D5C75-723E-40DB-A82F-FEB7EFAB182A}" dt="2025-06-05T18:25:52.782" v="3228" actId="47"/>
        <pc:sldMkLst>
          <pc:docMk/>
          <pc:sldMk cId="2371834616" sldId="273"/>
        </pc:sldMkLst>
        <pc:spChg chg="del mod">
          <ac:chgData name="Michelle Tinger" userId="bf6a069e-b0d8-4680-86dc-1b19761d6e9d" providerId="ADAL" clId="{944D5C75-723E-40DB-A82F-FEB7EFAB182A}" dt="2025-06-05T18:25:11.634" v="3222" actId="478"/>
          <ac:spMkLst>
            <pc:docMk/>
            <pc:sldMk cId="2371834616" sldId="273"/>
            <ac:spMk id="15" creationId="{85250661-3235-1D89-C518-AEDD977B5A46}"/>
          </ac:spMkLst>
        </pc:spChg>
        <pc:spChg chg="del mod">
          <ac:chgData name="Michelle Tinger" userId="bf6a069e-b0d8-4680-86dc-1b19761d6e9d" providerId="ADAL" clId="{944D5C75-723E-40DB-A82F-FEB7EFAB182A}" dt="2025-06-05T18:25:13.116" v="3223" actId="478"/>
          <ac:spMkLst>
            <pc:docMk/>
            <pc:sldMk cId="2371834616" sldId="273"/>
            <ac:spMk id="16" creationId="{C8B35C73-6518-A3DE-0A7E-9C1CCDF2B0C4}"/>
          </ac:spMkLst>
        </pc:spChg>
        <pc:spChg chg="add mod">
          <ac:chgData name="Michelle Tinger" userId="bf6a069e-b0d8-4680-86dc-1b19761d6e9d" providerId="ADAL" clId="{944D5C75-723E-40DB-A82F-FEB7EFAB182A}" dt="2025-06-05T16:45:50.955" v="1956" actId="113"/>
          <ac:spMkLst>
            <pc:docMk/>
            <pc:sldMk cId="2371834616" sldId="273"/>
            <ac:spMk id="17" creationId="{054A7B63-9571-FC22-F69A-E3D91011341B}"/>
          </ac:spMkLst>
        </pc:spChg>
        <pc:spChg chg="add mod">
          <ac:chgData name="Michelle Tinger" userId="bf6a069e-b0d8-4680-86dc-1b19761d6e9d" providerId="ADAL" clId="{944D5C75-723E-40DB-A82F-FEB7EFAB182A}" dt="2025-06-05T16:45:16.731" v="1946" actId="20577"/>
          <ac:spMkLst>
            <pc:docMk/>
            <pc:sldMk cId="2371834616" sldId="273"/>
            <ac:spMk id="18" creationId="{3B635495-3109-27CD-8151-5994E04ECD64}"/>
          </ac:spMkLst>
        </pc:spChg>
      </pc:sldChg>
      <pc:sldChg chg="addSp delSp modSp add del mod modNotesTx">
        <pc:chgData name="Michelle Tinger" userId="bf6a069e-b0d8-4680-86dc-1b19761d6e9d" providerId="ADAL" clId="{944D5C75-723E-40DB-A82F-FEB7EFAB182A}" dt="2025-06-09T21:10:04.766" v="9941" actId="47"/>
        <pc:sldMkLst>
          <pc:docMk/>
          <pc:sldMk cId="577247754" sldId="274"/>
        </pc:sldMkLst>
        <pc:spChg chg="del mod">
          <ac:chgData name="Michelle Tinger" userId="bf6a069e-b0d8-4680-86dc-1b19761d6e9d" providerId="ADAL" clId="{944D5C75-723E-40DB-A82F-FEB7EFAB182A}" dt="2025-06-05T19:39:28.890" v="4649" actId="21"/>
          <ac:spMkLst>
            <pc:docMk/>
            <pc:sldMk cId="577247754" sldId="274"/>
            <ac:spMk id="15" creationId="{85250661-3235-1D89-C518-AEDD977B5A46}"/>
          </ac:spMkLst>
        </pc:spChg>
        <pc:spChg chg="del mod">
          <ac:chgData name="Michelle Tinger" userId="bf6a069e-b0d8-4680-86dc-1b19761d6e9d" providerId="ADAL" clId="{944D5C75-723E-40DB-A82F-FEB7EFAB182A}" dt="2025-06-05T19:39:28.890" v="4649" actId="21"/>
          <ac:spMkLst>
            <pc:docMk/>
            <pc:sldMk cId="577247754" sldId="274"/>
            <ac:spMk id="16" creationId="{C8B35C73-6518-A3DE-0A7E-9C1CCDF2B0C4}"/>
          </ac:spMkLst>
        </pc:spChg>
        <pc:spChg chg="del">
          <ac:chgData name="Michelle Tinger" userId="bf6a069e-b0d8-4680-86dc-1b19761d6e9d" providerId="ADAL" clId="{944D5C75-723E-40DB-A82F-FEB7EFAB182A}" dt="2025-06-05T16:48:02.083" v="1959" actId="478"/>
          <ac:spMkLst>
            <pc:docMk/>
            <pc:sldMk cId="577247754" sldId="274"/>
            <ac:spMk id="17" creationId="{054A7B63-9571-FC22-F69A-E3D91011341B}"/>
          </ac:spMkLst>
        </pc:spChg>
        <pc:spChg chg="del">
          <ac:chgData name="Michelle Tinger" userId="bf6a069e-b0d8-4680-86dc-1b19761d6e9d" providerId="ADAL" clId="{944D5C75-723E-40DB-A82F-FEB7EFAB182A}" dt="2025-06-05T16:47:56.369" v="1958" actId="478"/>
          <ac:spMkLst>
            <pc:docMk/>
            <pc:sldMk cId="577247754" sldId="274"/>
            <ac:spMk id="18" creationId="{3B635495-3109-27CD-8151-5994E04ECD64}"/>
          </ac:spMkLst>
        </pc:spChg>
        <pc:spChg chg="add del mod">
          <ac:chgData name="Michelle Tinger" userId="bf6a069e-b0d8-4680-86dc-1b19761d6e9d" providerId="ADAL" clId="{944D5C75-723E-40DB-A82F-FEB7EFAB182A}" dt="2025-06-05T19:49:53.669" v="5055" actId="21"/>
          <ac:spMkLst>
            <pc:docMk/>
            <pc:sldMk cId="577247754" sldId="274"/>
            <ac:spMk id="19" creationId="{85250661-3235-1D89-C518-AEDD977B5A46}"/>
          </ac:spMkLst>
        </pc:spChg>
        <pc:spChg chg="add del mod">
          <ac:chgData name="Michelle Tinger" userId="bf6a069e-b0d8-4680-86dc-1b19761d6e9d" providerId="ADAL" clId="{944D5C75-723E-40DB-A82F-FEB7EFAB182A}" dt="2025-06-05T19:49:53.669" v="5055" actId="21"/>
          <ac:spMkLst>
            <pc:docMk/>
            <pc:sldMk cId="577247754" sldId="274"/>
            <ac:spMk id="20" creationId="{C8B35C73-6518-A3DE-0A7E-9C1CCDF2B0C4}"/>
          </ac:spMkLst>
        </pc:spChg>
        <pc:spChg chg="add mod">
          <ac:chgData name="Michelle Tinger" userId="bf6a069e-b0d8-4680-86dc-1b19761d6e9d" providerId="ADAL" clId="{944D5C75-723E-40DB-A82F-FEB7EFAB182A}" dt="2025-06-05T20:38:25.581" v="5218" actId="255"/>
          <ac:spMkLst>
            <pc:docMk/>
            <pc:sldMk cId="577247754" sldId="274"/>
            <ac:spMk id="21" creationId="{AEE64B7E-C153-EB21-C0DB-509B5BA26ADE}"/>
          </ac:spMkLst>
        </pc:spChg>
        <pc:spChg chg="add mod">
          <ac:chgData name="Michelle Tinger" userId="bf6a069e-b0d8-4680-86dc-1b19761d6e9d" providerId="ADAL" clId="{944D5C75-723E-40DB-A82F-FEB7EFAB182A}" dt="2025-06-05T19:50:56.338" v="5066" actId="1076"/>
          <ac:spMkLst>
            <pc:docMk/>
            <pc:sldMk cId="577247754" sldId="274"/>
            <ac:spMk id="22" creationId="{3E6630BF-CEC1-6A9D-C8F1-EC1F5970ED4F}"/>
          </ac:spMkLst>
        </pc:spChg>
        <pc:spChg chg="add mod">
          <ac:chgData name="Michelle Tinger" userId="bf6a069e-b0d8-4680-86dc-1b19761d6e9d" providerId="ADAL" clId="{944D5C75-723E-40DB-A82F-FEB7EFAB182A}" dt="2025-06-05T20:38:25.581" v="5218" actId="255"/>
          <ac:spMkLst>
            <pc:docMk/>
            <pc:sldMk cId="577247754" sldId="274"/>
            <ac:spMk id="23" creationId="{D68A1CE6-D3AD-5548-EA15-D373A1D18B5E}"/>
          </ac:spMkLst>
        </pc:spChg>
        <pc:spChg chg="add mod">
          <ac:chgData name="Michelle Tinger" userId="bf6a069e-b0d8-4680-86dc-1b19761d6e9d" providerId="ADAL" clId="{944D5C75-723E-40DB-A82F-FEB7EFAB182A}" dt="2025-06-05T19:50:56.338" v="5066" actId="1076"/>
          <ac:spMkLst>
            <pc:docMk/>
            <pc:sldMk cId="577247754" sldId="274"/>
            <ac:spMk id="24" creationId="{D18E8BB6-3AA1-B155-95B9-0DECCF13C3F4}"/>
          </ac:spMkLst>
        </pc:spChg>
        <pc:spChg chg="add mod">
          <ac:chgData name="Michelle Tinger" userId="bf6a069e-b0d8-4680-86dc-1b19761d6e9d" providerId="ADAL" clId="{944D5C75-723E-40DB-A82F-FEB7EFAB182A}" dt="2025-06-05T20:38:25.581" v="5218" actId="255"/>
          <ac:spMkLst>
            <pc:docMk/>
            <pc:sldMk cId="577247754" sldId="274"/>
            <ac:spMk id="25" creationId="{1D7EF330-4C8F-5AAE-33AB-7B5B6C3CB2EA}"/>
          </ac:spMkLst>
        </pc:spChg>
        <pc:spChg chg="add mod">
          <ac:chgData name="Michelle Tinger" userId="bf6a069e-b0d8-4680-86dc-1b19761d6e9d" providerId="ADAL" clId="{944D5C75-723E-40DB-A82F-FEB7EFAB182A}" dt="2025-06-05T19:50:56.338" v="5066" actId="1076"/>
          <ac:spMkLst>
            <pc:docMk/>
            <pc:sldMk cId="577247754" sldId="274"/>
            <ac:spMk id="26" creationId="{5794A243-9E8E-46FB-3BD5-10C52F93F31D}"/>
          </ac:spMkLst>
        </pc:spChg>
        <pc:spChg chg="add mod">
          <ac:chgData name="Michelle Tinger" userId="bf6a069e-b0d8-4680-86dc-1b19761d6e9d" providerId="ADAL" clId="{944D5C75-723E-40DB-A82F-FEB7EFAB182A}" dt="2025-06-05T20:38:25.581" v="5218" actId="255"/>
          <ac:spMkLst>
            <pc:docMk/>
            <pc:sldMk cId="577247754" sldId="274"/>
            <ac:spMk id="27" creationId="{BFDC4772-0F6F-ABCB-67BC-E6424B69A22A}"/>
          </ac:spMkLst>
        </pc:spChg>
        <pc:spChg chg="add mod">
          <ac:chgData name="Michelle Tinger" userId="bf6a069e-b0d8-4680-86dc-1b19761d6e9d" providerId="ADAL" clId="{944D5C75-723E-40DB-A82F-FEB7EFAB182A}" dt="2025-06-05T19:50:56.338" v="5066" actId="1076"/>
          <ac:spMkLst>
            <pc:docMk/>
            <pc:sldMk cId="577247754" sldId="274"/>
            <ac:spMk id="28" creationId="{1E81BA14-261E-7B6E-2ADA-D9794D147157}"/>
          </ac:spMkLst>
        </pc:spChg>
        <pc:spChg chg="add mod">
          <ac:chgData name="Michelle Tinger" userId="bf6a069e-b0d8-4680-86dc-1b19761d6e9d" providerId="ADAL" clId="{944D5C75-723E-40DB-A82F-FEB7EFAB182A}" dt="2025-06-05T20:38:25.581" v="5218" actId="255"/>
          <ac:spMkLst>
            <pc:docMk/>
            <pc:sldMk cId="577247754" sldId="274"/>
            <ac:spMk id="29" creationId="{E8B1915A-A12E-5542-5F58-271C1EE077E7}"/>
          </ac:spMkLst>
        </pc:spChg>
        <pc:spChg chg="add mod">
          <ac:chgData name="Michelle Tinger" userId="bf6a069e-b0d8-4680-86dc-1b19761d6e9d" providerId="ADAL" clId="{944D5C75-723E-40DB-A82F-FEB7EFAB182A}" dt="2025-06-05T19:51:12.698" v="5069" actId="1076"/>
          <ac:spMkLst>
            <pc:docMk/>
            <pc:sldMk cId="577247754" sldId="274"/>
            <ac:spMk id="30" creationId="{B219C706-B0DF-89C3-819B-62EE1FCB7E86}"/>
          </ac:spMkLst>
        </pc:spChg>
      </pc:sldChg>
      <pc:sldChg chg="addSp delSp modSp add del mod modNotesTx">
        <pc:chgData name="Michelle Tinger" userId="bf6a069e-b0d8-4680-86dc-1b19761d6e9d" providerId="ADAL" clId="{944D5C75-723E-40DB-A82F-FEB7EFAB182A}" dt="2025-06-09T21:10:06.628" v="9942" actId="47"/>
        <pc:sldMkLst>
          <pc:docMk/>
          <pc:sldMk cId="3142679779" sldId="275"/>
        </pc:sldMkLst>
        <pc:spChg chg="del mod">
          <ac:chgData name="Michelle Tinger" userId="bf6a069e-b0d8-4680-86dc-1b19761d6e9d" providerId="ADAL" clId="{944D5C75-723E-40DB-A82F-FEB7EFAB182A}" dt="2025-06-05T18:17:22.360" v="2579" actId="21"/>
          <ac:spMkLst>
            <pc:docMk/>
            <pc:sldMk cId="3142679779" sldId="275"/>
            <ac:spMk id="15" creationId="{85250661-3235-1D89-C518-AEDD977B5A46}"/>
          </ac:spMkLst>
        </pc:spChg>
        <pc:spChg chg="del mod">
          <ac:chgData name="Michelle Tinger" userId="bf6a069e-b0d8-4680-86dc-1b19761d6e9d" providerId="ADAL" clId="{944D5C75-723E-40DB-A82F-FEB7EFAB182A}" dt="2025-06-05T18:17:22.360" v="2579" actId="21"/>
          <ac:spMkLst>
            <pc:docMk/>
            <pc:sldMk cId="3142679779" sldId="275"/>
            <ac:spMk id="16" creationId="{C8B35C73-6518-A3DE-0A7E-9C1CCDF2B0C4}"/>
          </ac:spMkLst>
        </pc:spChg>
        <pc:spChg chg="add del mod">
          <ac:chgData name="Michelle Tinger" userId="bf6a069e-b0d8-4680-86dc-1b19761d6e9d" providerId="ADAL" clId="{944D5C75-723E-40DB-A82F-FEB7EFAB182A}" dt="2025-06-05T19:26:35.260" v="3515" actId="478"/>
          <ac:spMkLst>
            <pc:docMk/>
            <pc:sldMk cId="3142679779" sldId="275"/>
            <ac:spMk id="17" creationId="{790D4014-19F7-A9CF-4F55-DD1EB3B1F0E1}"/>
          </ac:spMkLst>
        </pc:spChg>
        <pc:spChg chg="add del mod">
          <ac:chgData name="Michelle Tinger" userId="bf6a069e-b0d8-4680-86dc-1b19761d6e9d" providerId="ADAL" clId="{944D5C75-723E-40DB-A82F-FEB7EFAB182A}" dt="2025-06-05T19:26:35.260" v="3515" actId="478"/>
          <ac:spMkLst>
            <pc:docMk/>
            <pc:sldMk cId="3142679779" sldId="275"/>
            <ac:spMk id="18" creationId="{9CAE9537-DD6E-0ECB-DF7C-01817C74482B}"/>
          </ac:spMkLst>
        </pc:spChg>
        <pc:spChg chg="add del mod">
          <ac:chgData name="Michelle Tinger" userId="bf6a069e-b0d8-4680-86dc-1b19761d6e9d" providerId="ADAL" clId="{944D5C75-723E-40DB-A82F-FEB7EFAB182A}" dt="2025-06-05T19:26:35.260" v="3515" actId="478"/>
          <ac:spMkLst>
            <pc:docMk/>
            <pc:sldMk cId="3142679779" sldId="275"/>
            <ac:spMk id="19" creationId="{0307EA2F-7826-EF01-A9EF-C6B4E4E6E5D8}"/>
          </ac:spMkLst>
        </pc:spChg>
        <pc:spChg chg="add del mod">
          <ac:chgData name="Michelle Tinger" userId="bf6a069e-b0d8-4680-86dc-1b19761d6e9d" providerId="ADAL" clId="{944D5C75-723E-40DB-A82F-FEB7EFAB182A}" dt="2025-06-05T19:26:35.260" v="3515" actId="478"/>
          <ac:spMkLst>
            <pc:docMk/>
            <pc:sldMk cId="3142679779" sldId="275"/>
            <ac:spMk id="20" creationId="{41F2F923-B3B4-1636-F745-784C70621627}"/>
          </ac:spMkLst>
        </pc:spChg>
        <pc:spChg chg="add del mod">
          <ac:chgData name="Michelle Tinger" userId="bf6a069e-b0d8-4680-86dc-1b19761d6e9d" providerId="ADAL" clId="{944D5C75-723E-40DB-A82F-FEB7EFAB182A}" dt="2025-06-05T19:31:29.676" v="3902" actId="478"/>
          <ac:spMkLst>
            <pc:docMk/>
            <pc:sldMk cId="3142679779" sldId="275"/>
            <ac:spMk id="21" creationId="{0B459A07-0257-DB20-1108-2E21E82166B5}"/>
          </ac:spMkLst>
        </pc:spChg>
        <pc:spChg chg="add del mod">
          <ac:chgData name="Michelle Tinger" userId="bf6a069e-b0d8-4680-86dc-1b19761d6e9d" providerId="ADAL" clId="{944D5C75-723E-40DB-A82F-FEB7EFAB182A}" dt="2025-06-05T19:31:28.509" v="3901" actId="478"/>
          <ac:spMkLst>
            <pc:docMk/>
            <pc:sldMk cId="3142679779" sldId="275"/>
            <ac:spMk id="22" creationId="{A9AD4131-87FD-F8C9-F11C-085E697C3848}"/>
          </ac:spMkLst>
        </pc:spChg>
        <pc:spChg chg="add del">
          <ac:chgData name="Michelle Tinger" userId="bf6a069e-b0d8-4680-86dc-1b19761d6e9d" providerId="ADAL" clId="{944D5C75-723E-40DB-A82F-FEB7EFAB182A}" dt="2025-06-05T19:26:03.158" v="3512" actId="22"/>
          <ac:spMkLst>
            <pc:docMk/>
            <pc:sldMk cId="3142679779" sldId="275"/>
            <ac:spMk id="24" creationId="{876E2938-27C3-D208-C047-800BA0FE1FF5}"/>
          </ac:spMkLst>
        </pc:spChg>
        <pc:spChg chg="add del mod">
          <ac:chgData name="Michelle Tinger" userId="bf6a069e-b0d8-4680-86dc-1b19761d6e9d" providerId="ADAL" clId="{944D5C75-723E-40DB-A82F-FEB7EFAB182A}" dt="2025-06-05T19:40:00.521" v="4653" actId="21"/>
          <ac:spMkLst>
            <pc:docMk/>
            <pc:sldMk cId="3142679779" sldId="275"/>
            <ac:spMk id="25" creationId="{BFDC4772-0F6F-ABCB-67BC-E6424B69A22A}"/>
          </ac:spMkLst>
        </pc:spChg>
        <pc:spChg chg="add del mod">
          <ac:chgData name="Michelle Tinger" userId="bf6a069e-b0d8-4680-86dc-1b19761d6e9d" providerId="ADAL" clId="{944D5C75-723E-40DB-A82F-FEB7EFAB182A}" dt="2025-06-05T19:40:00.521" v="4653" actId="21"/>
          <ac:spMkLst>
            <pc:docMk/>
            <pc:sldMk cId="3142679779" sldId="275"/>
            <ac:spMk id="26" creationId="{1E81BA14-261E-7B6E-2ADA-D9794D147157}"/>
          </ac:spMkLst>
        </pc:spChg>
        <pc:spChg chg="add del mod">
          <ac:chgData name="Michelle Tinger" userId="bf6a069e-b0d8-4680-86dc-1b19761d6e9d" providerId="ADAL" clId="{944D5C75-723E-40DB-A82F-FEB7EFAB182A}" dt="2025-06-05T19:51:04.965" v="5067" actId="21"/>
          <ac:spMkLst>
            <pc:docMk/>
            <pc:sldMk cId="3142679779" sldId="275"/>
            <ac:spMk id="27" creationId="{E8B1915A-A12E-5542-5F58-271C1EE077E7}"/>
          </ac:spMkLst>
        </pc:spChg>
        <pc:spChg chg="add del mod">
          <ac:chgData name="Michelle Tinger" userId="bf6a069e-b0d8-4680-86dc-1b19761d6e9d" providerId="ADAL" clId="{944D5C75-723E-40DB-A82F-FEB7EFAB182A}" dt="2025-06-05T19:51:04.965" v="5067" actId="21"/>
          <ac:spMkLst>
            <pc:docMk/>
            <pc:sldMk cId="3142679779" sldId="275"/>
            <ac:spMk id="28" creationId="{B219C706-B0DF-89C3-819B-62EE1FCB7E86}"/>
          </ac:spMkLst>
        </pc:spChg>
        <pc:spChg chg="add mod">
          <ac:chgData name="Michelle Tinger" userId="bf6a069e-b0d8-4680-86dc-1b19761d6e9d" providerId="ADAL" clId="{944D5C75-723E-40DB-A82F-FEB7EFAB182A}" dt="2025-06-05T20:38:33.096" v="5219" actId="255"/>
          <ac:spMkLst>
            <pc:docMk/>
            <pc:sldMk cId="3142679779" sldId="275"/>
            <ac:spMk id="29" creationId="{C2BE8E9A-21D9-28B0-227A-2894A2DC9892}"/>
          </ac:spMkLst>
        </pc:spChg>
        <pc:spChg chg="add mod">
          <ac:chgData name="Michelle Tinger" userId="bf6a069e-b0d8-4680-86dc-1b19761d6e9d" providerId="ADAL" clId="{944D5C75-723E-40DB-A82F-FEB7EFAB182A}" dt="2025-06-05T19:51:47.059" v="5074" actId="1076"/>
          <ac:spMkLst>
            <pc:docMk/>
            <pc:sldMk cId="3142679779" sldId="275"/>
            <ac:spMk id="30" creationId="{407DAEBC-9F60-1DB4-3934-B1F075D830E1}"/>
          </ac:spMkLst>
        </pc:spChg>
        <pc:spChg chg="add mod">
          <ac:chgData name="Michelle Tinger" userId="bf6a069e-b0d8-4680-86dc-1b19761d6e9d" providerId="ADAL" clId="{944D5C75-723E-40DB-A82F-FEB7EFAB182A}" dt="2025-06-05T20:38:33.096" v="5219" actId="255"/>
          <ac:spMkLst>
            <pc:docMk/>
            <pc:sldMk cId="3142679779" sldId="275"/>
            <ac:spMk id="31" creationId="{B9A7B32E-5029-D8CA-1563-D76081DA4E32}"/>
          </ac:spMkLst>
        </pc:spChg>
        <pc:spChg chg="add mod">
          <ac:chgData name="Michelle Tinger" userId="bf6a069e-b0d8-4680-86dc-1b19761d6e9d" providerId="ADAL" clId="{944D5C75-723E-40DB-A82F-FEB7EFAB182A}" dt="2025-06-05T19:52:01.081" v="5077" actId="1076"/>
          <ac:spMkLst>
            <pc:docMk/>
            <pc:sldMk cId="3142679779" sldId="275"/>
            <ac:spMk id="32" creationId="{AAB7831E-4909-479F-C201-05C4E8145A47}"/>
          </ac:spMkLst>
        </pc:spChg>
        <pc:spChg chg="add mod">
          <ac:chgData name="Michelle Tinger" userId="bf6a069e-b0d8-4680-86dc-1b19761d6e9d" providerId="ADAL" clId="{944D5C75-723E-40DB-A82F-FEB7EFAB182A}" dt="2025-06-05T20:38:33.096" v="5219" actId="255"/>
          <ac:spMkLst>
            <pc:docMk/>
            <pc:sldMk cId="3142679779" sldId="275"/>
            <ac:spMk id="33" creationId="{28D0376C-528A-5EAF-3C89-5A57FA19351A}"/>
          </ac:spMkLst>
        </pc:spChg>
        <pc:spChg chg="add mod">
          <ac:chgData name="Michelle Tinger" userId="bf6a069e-b0d8-4680-86dc-1b19761d6e9d" providerId="ADAL" clId="{944D5C75-723E-40DB-A82F-FEB7EFAB182A}" dt="2025-06-05T19:52:01.081" v="5077" actId="1076"/>
          <ac:spMkLst>
            <pc:docMk/>
            <pc:sldMk cId="3142679779" sldId="275"/>
            <ac:spMk id="34" creationId="{CE986818-0187-182E-4DD3-EAE81C3E0D38}"/>
          </ac:spMkLst>
        </pc:spChg>
        <pc:spChg chg="add mod">
          <ac:chgData name="Michelle Tinger" userId="bf6a069e-b0d8-4680-86dc-1b19761d6e9d" providerId="ADAL" clId="{944D5C75-723E-40DB-A82F-FEB7EFAB182A}" dt="2025-06-05T20:38:33.096" v="5219" actId="255"/>
          <ac:spMkLst>
            <pc:docMk/>
            <pc:sldMk cId="3142679779" sldId="275"/>
            <ac:spMk id="35" creationId="{534701F4-28AB-CA44-6B34-56A2F2985095}"/>
          </ac:spMkLst>
        </pc:spChg>
        <pc:spChg chg="add mod">
          <ac:chgData name="Michelle Tinger" userId="bf6a069e-b0d8-4680-86dc-1b19761d6e9d" providerId="ADAL" clId="{944D5C75-723E-40DB-A82F-FEB7EFAB182A}" dt="2025-06-05T19:52:01.081" v="5077" actId="1076"/>
          <ac:spMkLst>
            <pc:docMk/>
            <pc:sldMk cId="3142679779" sldId="275"/>
            <ac:spMk id="36" creationId="{84F61D2E-222E-7E3C-445B-FB1BE19DF252}"/>
          </ac:spMkLst>
        </pc:spChg>
        <pc:spChg chg="add mod">
          <ac:chgData name="Michelle Tinger" userId="bf6a069e-b0d8-4680-86dc-1b19761d6e9d" providerId="ADAL" clId="{944D5C75-723E-40DB-A82F-FEB7EFAB182A}" dt="2025-06-05T20:38:33.096" v="5219" actId="255"/>
          <ac:spMkLst>
            <pc:docMk/>
            <pc:sldMk cId="3142679779" sldId="275"/>
            <ac:spMk id="37" creationId="{0C857B08-25CA-E647-BEB7-D575F3A054FF}"/>
          </ac:spMkLst>
        </pc:spChg>
        <pc:spChg chg="add mod">
          <ac:chgData name="Michelle Tinger" userId="bf6a069e-b0d8-4680-86dc-1b19761d6e9d" providerId="ADAL" clId="{944D5C75-723E-40DB-A82F-FEB7EFAB182A}" dt="2025-06-05T19:52:05.944" v="5078" actId="1076"/>
          <ac:spMkLst>
            <pc:docMk/>
            <pc:sldMk cId="3142679779" sldId="275"/>
            <ac:spMk id="38" creationId="{DC89E432-3659-26DB-1742-D95D338D1909}"/>
          </ac:spMkLst>
        </pc:spChg>
        <pc:spChg chg="add del mod">
          <ac:chgData name="Michelle Tinger" userId="bf6a069e-b0d8-4680-86dc-1b19761d6e9d" providerId="ADAL" clId="{944D5C75-723E-40DB-A82F-FEB7EFAB182A}" dt="2025-06-05T19:51:51.299" v="5076" actId="478"/>
          <ac:spMkLst>
            <pc:docMk/>
            <pc:sldMk cId="3142679779" sldId="275"/>
            <ac:spMk id="39" creationId="{9CFC31E2-9F64-2E74-0248-8B0F47D1694D}"/>
          </ac:spMkLst>
        </pc:spChg>
        <pc:spChg chg="add del mod">
          <ac:chgData name="Michelle Tinger" userId="bf6a069e-b0d8-4680-86dc-1b19761d6e9d" providerId="ADAL" clId="{944D5C75-723E-40DB-A82F-FEB7EFAB182A}" dt="2025-06-05T19:51:49.656" v="5075" actId="478"/>
          <ac:spMkLst>
            <pc:docMk/>
            <pc:sldMk cId="3142679779" sldId="275"/>
            <ac:spMk id="40" creationId="{98BA81D6-C274-30E9-38DF-72F1B59F27B9}"/>
          </ac:spMkLst>
        </pc:spChg>
        <pc:spChg chg="del">
          <ac:chgData name="Michelle Tinger" userId="bf6a069e-b0d8-4680-86dc-1b19761d6e9d" providerId="ADAL" clId="{944D5C75-723E-40DB-A82F-FEB7EFAB182A}" dt="2025-06-09T20:50:03.010" v="9620" actId="478"/>
          <ac:spMkLst>
            <pc:docMk/>
            <pc:sldMk cId="3142679779" sldId="275"/>
            <ac:spMk id="41" creationId="{CF4D1AC9-9CC6-3B8B-DA35-2FEF827DBC03}"/>
          </ac:spMkLst>
        </pc:spChg>
      </pc:sldChg>
      <pc:sldChg chg="delSp modSp add del mod">
        <pc:chgData name="Michelle Tinger" userId="bf6a069e-b0d8-4680-86dc-1b19761d6e9d" providerId="ADAL" clId="{944D5C75-723E-40DB-A82F-FEB7EFAB182A}" dt="2025-06-05T19:47:47.295" v="5025" actId="47"/>
        <pc:sldMkLst>
          <pc:docMk/>
          <pc:sldMk cId="2024422179" sldId="276"/>
        </pc:sldMkLst>
        <pc:spChg chg="mod">
          <ac:chgData name="Michelle Tinger" userId="bf6a069e-b0d8-4680-86dc-1b19761d6e9d" providerId="ADAL" clId="{944D5C75-723E-40DB-A82F-FEB7EFAB182A}" dt="2025-06-05T19:43:33.319" v="4997" actId="20577"/>
          <ac:spMkLst>
            <pc:docMk/>
            <pc:sldMk cId="2024422179" sldId="276"/>
            <ac:spMk id="27" creationId="{E8B1915A-A12E-5542-5F58-271C1EE077E7}"/>
          </ac:spMkLst>
        </pc:spChg>
        <pc:spChg chg="mod">
          <ac:chgData name="Michelle Tinger" userId="bf6a069e-b0d8-4680-86dc-1b19761d6e9d" providerId="ADAL" clId="{944D5C75-723E-40DB-A82F-FEB7EFAB182A}" dt="2025-06-05T19:42:54.597" v="4884" actId="20577"/>
          <ac:spMkLst>
            <pc:docMk/>
            <pc:sldMk cId="2024422179" sldId="276"/>
            <ac:spMk id="28" creationId="{B219C706-B0DF-89C3-819B-62EE1FCB7E86}"/>
          </ac:spMkLst>
        </pc:spChg>
        <pc:spChg chg="del mod">
          <ac:chgData name="Michelle Tinger" userId="bf6a069e-b0d8-4680-86dc-1b19761d6e9d" providerId="ADAL" clId="{944D5C75-723E-40DB-A82F-FEB7EFAB182A}" dt="2025-06-05T19:47:25.974" v="5022" actId="478"/>
          <ac:spMkLst>
            <pc:docMk/>
            <pc:sldMk cId="2024422179" sldId="276"/>
            <ac:spMk id="29" creationId="{C2BE8E9A-21D9-28B0-227A-2894A2DC9892}"/>
          </ac:spMkLst>
        </pc:spChg>
        <pc:spChg chg="del mod">
          <ac:chgData name="Michelle Tinger" userId="bf6a069e-b0d8-4680-86dc-1b19761d6e9d" providerId="ADAL" clId="{944D5C75-723E-40DB-A82F-FEB7EFAB182A}" dt="2025-06-05T19:47:25.974" v="5022" actId="478"/>
          <ac:spMkLst>
            <pc:docMk/>
            <pc:sldMk cId="2024422179" sldId="276"/>
            <ac:spMk id="30" creationId="{407DAEBC-9F60-1DB4-3934-B1F075D830E1}"/>
          </ac:spMkLst>
        </pc:spChg>
        <pc:spChg chg="del">
          <ac:chgData name="Michelle Tinger" userId="bf6a069e-b0d8-4680-86dc-1b19761d6e9d" providerId="ADAL" clId="{944D5C75-723E-40DB-A82F-FEB7EFAB182A}" dt="2025-06-05T19:47:25.974" v="5022" actId="478"/>
          <ac:spMkLst>
            <pc:docMk/>
            <pc:sldMk cId="2024422179" sldId="276"/>
            <ac:spMk id="31" creationId="{B9A7B32E-5029-D8CA-1563-D76081DA4E32}"/>
          </ac:spMkLst>
        </pc:spChg>
        <pc:spChg chg="del">
          <ac:chgData name="Michelle Tinger" userId="bf6a069e-b0d8-4680-86dc-1b19761d6e9d" providerId="ADAL" clId="{944D5C75-723E-40DB-A82F-FEB7EFAB182A}" dt="2025-06-05T19:47:25.974" v="5022" actId="478"/>
          <ac:spMkLst>
            <pc:docMk/>
            <pc:sldMk cId="2024422179" sldId="276"/>
            <ac:spMk id="32" creationId="{AAB7831E-4909-479F-C201-05C4E8145A47}"/>
          </ac:spMkLst>
        </pc:spChg>
        <pc:spChg chg="del">
          <ac:chgData name="Michelle Tinger" userId="bf6a069e-b0d8-4680-86dc-1b19761d6e9d" providerId="ADAL" clId="{944D5C75-723E-40DB-A82F-FEB7EFAB182A}" dt="2025-06-05T19:47:25.974" v="5022" actId="478"/>
          <ac:spMkLst>
            <pc:docMk/>
            <pc:sldMk cId="2024422179" sldId="276"/>
            <ac:spMk id="33" creationId="{28D0376C-528A-5EAF-3C89-5A57FA19351A}"/>
          </ac:spMkLst>
        </pc:spChg>
        <pc:spChg chg="del">
          <ac:chgData name="Michelle Tinger" userId="bf6a069e-b0d8-4680-86dc-1b19761d6e9d" providerId="ADAL" clId="{944D5C75-723E-40DB-A82F-FEB7EFAB182A}" dt="2025-06-05T19:47:25.974" v="5022" actId="478"/>
          <ac:spMkLst>
            <pc:docMk/>
            <pc:sldMk cId="2024422179" sldId="276"/>
            <ac:spMk id="34" creationId="{CE986818-0187-182E-4DD3-EAE81C3E0D38}"/>
          </ac:spMkLst>
        </pc:spChg>
        <pc:spChg chg="del">
          <ac:chgData name="Michelle Tinger" userId="bf6a069e-b0d8-4680-86dc-1b19761d6e9d" providerId="ADAL" clId="{944D5C75-723E-40DB-A82F-FEB7EFAB182A}" dt="2025-06-05T19:47:25.974" v="5022" actId="478"/>
          <ac:spMkLst>
            <pc:docMk/>
            <pc:sldMk cId="2024422179" sldId="276"/>
            <ac:spMk id="35" creationId="{534701F4-28AB-CA44-6B34-56A2F2985095}"/>
          </ac:spMkLst>
        </pc:spChg>
        <pc:spChg chg="del">
          <ac:chgData name="Michelle Tinger" userId="bf6a069e-b0d8-4680-86dc-1b19761d6e9d" providerId="ADAL" clId="{944D5C75-723E-40DB-A82F-FEB7EFAB182A}" dt="2025-06-05T19:47:25.974" v="5022" actId="478"/>
          <ac:spMkLst>
            <pc:docMk/>
            <pc:sldMk cId="2024422179" sldId="276"/>
            <ac:spMk id="36" creationId="{84F61D2E-222E-7E3C-445B-FB1BE19DF252}"/>
          </ac:spMkLst>
        </pc:spChg>
      </pc:sldChg>
      <pc:sldChg chg="addSp delSp modSp add mod modCm modNotesTx">
        <pc:chgData name="Michelle Tinger" userId="bf6a069e-b0d8-4680-86dc-1b19761d6e9d" providerId="ADAL" clId="{944D5C75-723E-40DB-A82F-FEB7EFAB182A}" dt="2025-06-11T02:02:22.935" v="11958" actId="20577"/>
        <pc:sldMkLst>
          <pc:docMk/>
          <pc:sldMk cId="3139705611" sldId="276"/>
        </pc:sldMkLst>
        <pc:spChg chg="del">
          <ac:chgData name="Michelle Tinger" userId="bf6a069e-b0d8-4680-86dc-1b19761d6e9d" providerId="ADAL" clId="{944D5C75-723E-40DB-A82F-FEB7EFAB182A}" dt="2025-06-05T20:58:04.061" v="5416" actId="478"/>
          <ac:spMkLst>
            <pc:docMk/>
            <pc:sldMk cId="3139705611" sldId="276"/>
            <ac:spMk id="5" creationId="{00000000-0000-0000-0000-000000000000}"/>
          </ac:spMkLst>
        </pc:spChg>
        <pc:spChg chg="del">
          <ac:chgData name="Michelle Tinger" userId="bf6a069e-b0d8-4680-86dc-1b19761d6e9d" providerId="ADAL" clId="{944D5C75-723E-40DB-A82F-FEB7EFAB182A}" dt="2025-06-05T20:58:03.590" v="5415" actId="478"/>
          <ac:spMkLst>
            <pc:docMk/>
            <pc:sldMk cId="3139705611" sldId="276"/>
            <ac:spMk id="6" creationId="{00000000-0000-0000-0000-000000000000}"/>
          </ac:spMkLst>
        </pc:spChg>
        <pc:spChg chg="mod">
          <ac:chgData name="Michelle Tinger" userId="bf6a069e-b0d8-4680-86dc-1b19761d6e9d" providerId="ADAL" clId="{944D5C75-723E-40DB-A82F-FEB7EFAB182A}" dt="2025-06-11T02:00:48.303" v="11775" actId="207"/>
          <ac:spMkLst>
            <pc:docMk/>
            <pc:sldMk cId="3139705611" sldId="276"/>
            <ac:spMk id="6" creationId="{B9F2CF3D-4B04-3F0E-CF18-DFD78A31452B}"/>
          </ac:spMkLst>
        </pc:spChg>
        <pc:spChg chg="mod ord">
          <ac:chgData name="Michelle Tinger" userId="bf6a069e-b0d8-4680-86dc-1b19761d6e9d" providerId="ADAL" clId="{944D5C75-723E-40DB-A82F-FEB7EFAB182A}" dt="2025-06-11T02:01:15.612" v="11777" actId="1076"/>
          <ac:spMkLst>
            <pc:docMk/>
            <pc:sldMk cId="3139705611" sldId="276"/>
            <ac:spMk id="7" creationId="{00000000-0000-0000-0000-000000000000}"/>
          </ac:spMkLst>
        </pc:spChg>
        <pc:spChg chg="mod">
          <ac:chgData name="Michelle Tinger" userId="bf6a069e-b0d8-4680-86dc-1b19761d6e9d" providerId="ADAL" clId="{944D5C75-723E-40DB-A82F-FEB7EFAB182A}" dt="2025-06-06T16:34:36.835" v="9208" actId="20577"/>
          <ac:spMkLst>
            <pc:docMk/>
            <pc:sldMk cId="3139705611" sldId="276"/>
            <ac:spMk id="8" creationId="{00000000-0000-0000-0000-000000000000}"/>
          </ac:spMkLst>
        </pc:spChg>
        <pc:spChg chg="del mod">
          <ac:chgData name="Michelle Tinger" userId="bf6a069e-b0d8-4680-86dc-1b19761d6e9d" providerId="ADAL" clId="{944D5C75-723E-40DB-A82F-FEB7EFAB182A}" dt="2025-06-05T20:58:01.769" v="5413" actId="478"/>
          <ac:spMkLst>
            <pc:docMk/>
            <pc:sldMk cId="3139705611" sldId="276"/>
            <ac:spMk id="9" creationId="{00000000-0000-0000-0000-000000000000}"/>
          </ac:spMkLst>
        </pc:spChg>
        <pc:spChg chg="mod">
          <ac:chgData name="Michelle Tinger" userId="bf6a069e-b0d8-4680-86dc-1b19761d6e9d" providerId="ADAL" clId="{944D5C75-723E-40DB-A82F-FEB7EFAB182A}" dt="2025-06-11T02:00:48.303" v="11775" actId="207"/>
          <ac:spMkLst>
            <pc:docMk/>
            <pc:sldMk cId="3139705611" sldId="276"/>
            <ac:spMk id="9" creationId="{1C2B8FDD-5E41-1F8D-B8FD-B94D246AE5DE}"/>
          </ac:spMkLst>
        </pc:spChg>
        <pc:spChg chg="del">
          <ac:chgData name="Michelle Tinger" userId="bf6a069e-b0d8-4680-86dc-1b19761d6e9d" providerId="ADAL" clId="{944D5C75-723E-40DB-A82F-FEB7EFAB182A}" dt="2025-06-05T21:05:23.703" v="6715" actId="478"/>
          <ac:spMkLst>
            <pc:docMk/>
            <pc:sldMk cId="3139705611" sldId="276"/>
            <ac:spMk id="10" creationId="{00000000-0000-0000-0000-000000000000}"/>
          </ac:spMkLst>
        </pc:spChg>
        <pc:spChg chg="del">
          <ac:chgData name="Michelle Tinger" userId="bf6a069e-b0d8-4680-86dc-1b19761d6e9d" providerId="ADAL" clId="{944D5C75-723E-40DB-A82F-FEB7EFAB182A}" dt="2025-06-05T20:58:03.230" v="5414" actId="478"/>
          <ac:spMkLst>
            <pc:docMk/>
            <pc:sldMk cId="3139705611" sldId="276"/>
            <ac:spMk id="11" creationId="{00000000-0000-0000-0000-000000000000}"/>
          </ac:spMkLst>
        </pc:spChg>
        <pc:spChg chg="mod">
          <ac:chgData name="Michelle Tinger" userId="bf6a069e-b0d8-4680-86dc-1b19761d6e9d" providerId="ADAL" clId="{944D5C75-723E-40DB-A82F-FEB7EFAB182A}" dt="2025-06-05T20:58:16.001" v="5417"/>
          <ac:spMkLst>
            <pc:docMk/>
            <pc:sldMk cId="3139705611" sldId="276"/>
            <ac:spMk id="22" creationId="{445373F3-2CF9-9EDC-C4EA-B810211D5A2F}"/>
          </ac:spMkLst>
        </pc:spChg>
        <pc:spChg chg="mod">
          <ac:chgData name="Michelle Tinger" userId="bf6a069e-b0d8-4680-86dc-1b19761d6e9d" providerId="ADAL" clId="{944D5C75-723E-40DB-A82F-FEB7EFAB182A}" dt="2025-06-05T20:58:16.001" v="5417"/>
          <ac:spMkLst>
            <pc:docMk/>
            <pc:sldMk cId="3139705611" sldId="276"/>
            <ac:spMk id="23" creationId="{CAAFD4CF-3EE0-00D1-E0B1-DE184A5A8491}"/>
          </ac:spMkLst>
        </pc:spChg>
        <pc:spChg chg="add mod">
          <ac:chgData name="Michelle Tinger" userId="bf6a069e-b0d8-4680-86dc-1b19761d6e9d" providerId="ADAL" clId="{944D5C75-723E-40DB-A82F-FEB7EFAB182A}" dt="2025-06-09T21:55:38.666" v="10829" actId="6549"/>
          <ac:spMkLst>
            <pc:docMk/>
            <pc:sldMk cId="3139705611" sldId="276"/>
            <ac:spMk id="24" creationId="{6C6C2839-8B2B-E090-8C2D-69214F011D21}"/>
          </ac:spMkLst>
        </pc:spChg>
        <pc:spChg chg="add mod">
          <ac:chgData name="Michelle Tinger" userId="bf6a069e-b0d8-4680-86dc-1b19761d6e9d" providerId="ADAL" clId="{944D5C75-723E-40DB-A82F-FEB7EFAB182A}" dt="2025-06-09T21:58:49.423" v="10905" actId="1076"/>
          <ac:spMkLst>
            <pc:docMk/>
            <pc:sldMk cId="3139705611" sldId="276"/>
            <ac:spMk id="25" creationId="{30A8669E-3D3E-78DC-5FB2-1B7545E2230C}"/>
          </ac:spMkLst>
        </pc:spChg>
        <pc:spChg chg="add mod">
          <ac:chgData name="Michelle Tinger" userId="bf6a069e-b0d8-4680-86dc-1b19761d6e9d" providerId="ADAL" clId="{944D5C75-723E-40DB-A82F-FEB7EFAB182A}" dt="2025-06-11T01:57:27.720" v="11761" actId="1076"/>
          <ac:spMkLst>
            <pc:docMk/>
            <pc:sldMk cId="3139705611" sldId="276"/>
            <ac:spMk id="26" creationId="{DDE74D30-00BA-50CB-4E52-9E01C1C4E423}"/>
          </ac:spMkLst>
        </pc:spChg>
        <pc:spChg chg="add mod">
          <ac:chgData name="Michelle Tinger" userId="bf6a069e-b0d8-4680-86dc-1b19761d6e9d" providerId="ADAL" clId="{944D5C75-723E-40DB-A82F-FEB7EFAB182A}" dt="2025-06-11T01:57:27.720" v="11761" actId="1076"/>
          <ac:spMkLst>
            <pc:docMk/>
            <pc:sldMk cId="3139705611" sldId="276"/>
            <ac:spMk id="27" creationId="{80BBC29C-8C1A-9228-BABB-0F9A38CD30A4}"/>
          </ac:spMkLst>
        </pc:spChg>
        <pc:spChg chg="add mod">
          <ac:chgData name="Michelle Tinger" userId="bf6a069e-b0d8-4680-86dc-1b19761d6e9d" providerId="ADAL" clId="{944D5C75-723E-40DB-A82F-FEB7EFAB182A}" dt="2025-06-11T01:57:27.720" v="11761" actId="1076"/>
          <ac:spMkLst>
            <pc:docMk/>
            <pc:sldMk cId="3139705611" sldId="276"/>
            <ac:spMk id="28" creationId="{0C12711D-D68F-C928-F481-EFC76149E070}"/>
          </ac:spMkLst>
        </pc:spChg>
        <pc:spChg chg="add del mod">
          <ac:chgData name="Michelle Tinger" userId="bf6a069e-b0d8-4680-86dc-1b19761d6e9d" providerId="ADAL" clId="{944D5C75-723E-40DB-A82F-FEB7EFAB182A}" dt="2025-06-09T21:53:09.160" v="10776"/>
          <ac:spMkLst>
            <pc:docMk/>
            <pc:sldMk cId="3139705611" sldId="276"/>
            <ac:spMk id="30" creationId="{494E1B3C-34AA-A06A-744E-C63393174BC4}"/>
          </ac:spMkLst>
        </pc:spChg>
        <pc:spChg chg="add del mod">
          <ac:chgData name="Michelle Tinger" userId="bf6a069e-b0d8-4680-86dc-1b19761d6e9d" providerId="ADAL" clId="{944D5C75-723E-40DB-A82F-FEB7EFAB182A}" dt="2025-06-05T21:23:01.404" v="8295" actId="478"/>
          <ac:spMkLst>
            <pc:docMk/>
            <pc:sldMk cId="3139705611" sldId="276"/>
            <ac:spMk id="31" creationId="{F312CFBB-824C-4821-D76C-83D78A4D5472}"/>
          </ac:spMkLst>
        </pc:spChg>
        <pc:spChg chg="del">
          <ac:chgData name="Michelle Tinger" userId="bf6a069e-b0d8-4680-86dc-1b19761d6e9d" providerId="ADAL" clId="{944D5C75-723E-40DB-A82F-FEB7EFAB182A}" dt="2025-06-06T16:40:42.607" v="9209" actId="478"/>
          <ac:spMkLst>
            <pc:docMk/>
            <pc:sldMk cId="3139705611" sldId="276"/>
            <ac:spMk id="32" creationId="{97AC5F06-6F79-840C-2055-910813E1A658}"/>
          </ac:spMkLst>
        </pc:spChg>
        <pc:spChg chg="del">
          <ac:chgData name="Michelle Tinger" userId="bf6a069e-b0d8-4680-86dc-1b19761d6e9d" providerId="ADAL" clId="{944D5C75-723E-40DB-A82F-FEB7EFAB182A}" dt="2025-06-06T16:40:44.619" v="9210" actId="478"/>
          <ac:spMkLst>
            <pc:docMk/>
            <pc:sldMk cId="3139705611" sldId="276"/>
            <ac:spMk id="33" creationId="{0FE45559-DE22-182E-3219-2D756FED5824}"/>
          </ac:spMkLst>
        </pc:spChg>
        <pc:grpChg chg="add mod ord">
          <ac:chgData name="Michelle Tinger" userId="bf6a069e-b0d8-4680-86dc-1b19761d6e9d" providerId="ADAL" clId="{944D5C75-723E-40DB-A82F-FEB7EFAB182A}" dt="2025-06-11T02:00:53.922" v="11776" actId="14100"/>
          <ac:grpSpMkLst>
            <pc:docMk/>
            <pc:sldMk cId="3139705611" sldId="276"/>
            <ac:grpSpMk id="5" creationId="{388A439A-8DF3-9A61-7991-C7FD3E33667B}"/>
          </ac:grpSpMkLst>
        </pc:grpChg>
        <pc:grpChg chg="del">
          <ac:chgData name="Michelle Tinger" userId="bf6a069e-b0d8-4680-86dc-1b19761d6e9d" providerId="ADAL" clId="{944D5C75-723E-40DB-A82F-FEB7EFAB182A}" dt="2025-06-05T20:58:19.499" v="5419" actId="478"/>
          <ac:grpSpMkLst>
            <pc:docMk/>
            <pc:sldMk cId="3139705611" sldId="276"/>
            <ac:grpSpMk id="12" creationId="{00000000-0000-0000-0000-000000000000}"/>
          </ac:grpSpMkLst>
        </pc:grpChg>
        <pc:grpChg chg="add mod ord">
          <ac:chgData name="Michelle Tinger" userId="bf6a069e-b0d8-4680-86dc-1b19761d6e9d" providerId="ADAL" clId="{944D5C75-723E-40DB-A82F-FEB7EFAB182A}" dt="2025-06-05T20:58:18.363" v="5418" actId="167"/>
          <ac:grpSpMkLst>
            <pc:docMk/>
            <pc:sldMk cId="3139705611" sldId="276"/>
            <ac:grpSpMk id="21" creationId="{B14F8979-A046-F1F4-6AC3-3DB5A4A19AE9}"/>
          </ac:grpSpMkLst>
        </pc:grpChg>
        <pc:extLst>
          <p:ext xmlns:p="http://schemas.openxmlformats.org/presentationml/2006/main" uri="{D6D511B9-2390-475A-947B-AFAB55BFBCF1}">
            <pc226:cmChg xmlns:pc226="http://schemas.microsoft.com/office/powerpoint/2022/06/main/command" chg="mod">
              <pc226:chgData name="Michelle Tinger" userId="bf6a069e-b0d8-4680-86dc-1b19761d6e9d" providerId="ADAL" clId="{944D5C75-723E-40DB-A82F-FEB7EFAB182A}" dt="2025-06-09T21:53:08.145" v="10774" actId="20577"/>
              <pc2:cmMkLst xmlns:pc2="http://schemas.microsoft.com/office/powerpoint/2019/9/main/command">
                <pc:docMk/>
                <pc:sldMk cId="3139705611" sldId="276"/>
                <pc2:cmMk id="{A23C13AB-6173-4F82-BCEC-CF15EB7629A7}"/>
              </pc2:cmMkLst>
            </pc226:cmChg>
            <pc226:cmChg xmlns:pc226="http://schemas.microsoft.com/office/powerpoint/2022/06/main/command" chg="mod">
              <pc226:chgData name="Michelle Tinger" userId="bf6a069e-b0d8-4680-86dc-1b19761d6e9d" providerId="ADAL" clId="{944D5C75-723E-40DB-A82F-FEB7EFAB182A}" dt="2025-06-09T21:58:18.590" v="10901" actId="20577"/>
              <pc2:cmMkLst xmlns:pc2="http://schemas.microsoft.com/office/powerpoint/2019/9/main/command">
                <pc:docMk/>
                <pc:sldMk cId="3139705611" sldId="276"/>
                <pc2:cmMk id="{3BCA86DE-6FCD-4A5B-BC25-BEA373D5CA48}"/>
              </pc2:cmMkLst>
            </pc226:cmChg>
          </p:ext>
        </pc:extLst>
      </pc:sldChg>
      <pc:sldChg chg="addSp delSp modSp new mod modNotesTx">
        <pc:chgData name="Michelle Tinger" userId="bf6a069e-b0d8-4680-86dc-1b19761d6e9d" providerId="ADAL" clId="{944D5C75-723E-40DB-A82F-FEB7EFAB182A}" dt="2025-06-10T16:50:12.255" v="11331" actId="20577"/>
        <pc:sldMkLst>
          <pc:docMk/>
          <pc:sldMk cId="180543577" sldId="277"/>
        </pc:sldMkLst>
        <pc:spChg chg="del">
          <ac:chgData name="Michelle Tinger" userId="bf6a069e-b0d8-4680-86dc-1b19761d6e9d" providerId="ADAL" clId="{944D5C75-723E-40DB-A82F-FEB7EFAB182A}" dt="2025-06-09T21:36:41.203" v="10660" actId="478"/>
          <ac:spMkLst>
            <pc:docMk/>
            <pc:sldMk cId="180543577" sldId="277"/>
            <ac:spMk id="2" creationId="{5CC0913A-F2AE-872E-D639-59FBDF3C384C}"/>
          </ac:spMkLst>
        </pc:spChg>
        <pc:spChg chg="del">
          <ac:chgData name="Michelle Tinger" userId="bf6a069e-b0d8-4680-86dc-1b19761d6e9d" providerId="ADAL" clId="{944D5C75-723E-40DB-A82F-FEB7EFAB182A}" dt="2025-06-09T21:36:41.788" v="10661" actId="478"/>
          <ac:spMkLst>
            <pc:docMk/>
            <pc:sldMk cId="180543577" sldId="277"/>
            <ac:spMk id="3" creationId="{E84E7E3D-00A9-A640-6482-7DB44AF93328}"/>
          </ac:spMkLst>
        </pc:spChg>
        <pc:spChg chg="add del mod">
          <ac:chgData name="Michelle Tinger" userId="bf6a069e-b0d8-4680-86dc-1b19761d6e9d" providerId="ADAL" clId="{944D5C75-723E-40DB-A82F-FEB7EFAB182A}" dt="2025-06-09T20:27:37.979" v="9476" actId="478"/>
          <ac:spMkLst>
            <pc:docMk/>
            <pc:sldMk cId="180543577" sldId="277"/>
            <ac:spMk id="4" creationId="{219D5F41-4A89-8DA3-75E7-C3B1DA99D707}"/>
          </ac:spMkLst>
        </pc:spChg>
        <pc:spChg chg="mod">
          <ac:chgData name="Michelle Tinger" userId="bf6a069e-b0d8-4680-86dc-1b19761d6e9d" providerId="ADAL" clId="{944D5C75-723E-40DB-A82F-FEB7EFAB182A}" dt="2025-06-09T20:25:12.181" v="9248"/>
          <ac:spMkLst>
            <pc:docMk/>
            <pc:sldMk cId="180543577" sldId="277"/>
            <ac:spMk id="6" creationId="{05390CA7-0321-4B79-DEA9-CA1880B9448F}"/>
          </ac:spMkLst>
        </pc:spChg>
        <pc:spChg chg="mod">
          <ac:chgData name="Michelle Tinger" userId="bf6a069e-b0d8-4680-86dc-1b19761d6e9d" providerId="ADAL" clId="{944D5C75-723E-40DB-A82F-FEB7EFAB182A}" dt="2025-06-09T20:25:12.181" v="9248"/>
          <ac:spMkLst>
            <pc:docMk/>
            <pc:sldMk cId="180543577" sldId="277"/>
            <ac:spMk id="7" creationId="{5A447CE0-BC91-E58A-3B3E-196518F67156}"/>
          </ac:spMkLst>
        </pc:spChg>
        <pc:spChg chg="add mod">
          <ac:chgData name="Michelle Tinger" userId="bf6a069e-b0d8-4680-86dc-1b19761d6e9d" providerId="ADAL" clId="{944D5C75-723E-40DB-A82F-FEB7EFAB182A}" dt="2025-06-09T20:25:12.181" v="9248"/>
          <ac:spMkLst>
            <pc:docMk/>
            <pc:sldMk cId="180543577" sldId="277"/>
            <ac:spMk id="8" creationId="{C8869343-39A7-5038-CDBD-A3CD2266FC93}"/>
          </ac:spMkLst>
        </pc:spChg>
        <pc:spChg chg="add mod">
          <ac:chgData name="Michelle Tinger" userId="bf6a069e-b0d8-4680-86dc-1b19761d6e9d" providerId="ADAL" clId="{944D5C75-723E-40DB-A82F-FEB7EFAB182A}" dt="2025-06-09T20:25:12.181" v="9248"/>
          <ac:spMkLst>
            <pc:docMk/>
            <pc:sldMk cId="180543577" sldId="277"/>
            <ac:spMk id="9" creationId="{CA0A8431-9CC5-AE79-9572-89758AE250A0}"/>
          </ac:spMkLst>
        </pc:spChg>
        <pc:spChg chg="mod">
          <ac:chgData name="Michelle Tinger" userId="bf6a069e-b0d8-4680-86dc-1b19761d6e9d" providerId="ADAL" clId="{944D5C75-723E-40DB-A82F-FEB7EFAB182A}" dt="2025-06-09T20:25:12.181" v="9248"/>
          <ac:spMkLst>
            <pc:docMk/>
            <pc:sldMk cId="180543577" sldId="277"/>
            <ac:spMk id="11" creationId="{115FE642-F44B-26FD-1FD9-F237A5DD8AEF}"/>
          </ac:spMkLst>
        </pc:spChg>
        <pc:spChg chg="mod">
          <ac:chgData name="Michelle Tinger" userId="bf6a069e-b0d8-4680-86dc-1b19761d6e9d" providerId="ADAL" clId="{944D5C75-723E-40DB-A82F-FEB7EFAB182A}" dt="2025-06-09T20:25:12.181" v="9248"/>
          <ac:spMkLst>
            <pc:docMk/>
            <pc:sldMk cId="180543577" sldId="277"/>
            <ac:spMk id="12" creationId="{B9D5F2C0-8583-9993-8AD7-D8CABD59C581}"/>
          </ac:spMkLst>
        </pc:spChg>
        <pc:spChg chg="add mod">
          <ac:chgData name="Michelle Tinger" userId="bf6a069e-b0d8-4680-86dc-1b19761d6e9d" providerId="ADAL" clId="{944D5C75-723E-40DB-A82F-FEB7EFAB182A}" dt="2025-06-09T20:25:12.181" v="9248"/>
          <ac:spMkLst>
            <pc:docMk/>
            <pc:sldMk cId="180543577" sldId="277"/>
            <ac:spMk id="13" creationId="{A13473E2-7C06-29AD-D0DA-46CBB585A1B3}"/>
          </ac:spMkLst>
        </pc:spChg>
        <pc:spChg chg="add mod">
          <ac:chgData name="Michelle Tinger" userId="bf6a069e-b0d8-4680-86dc-1b19761d6e9d" providerId="ADAL" clId="{944D5C75-723E-40DB-A82F-FEB7EFAB182A}" dt="2025-06-09T20:25:12.181" v="9248"/>
          <ac:spMkLst>
            <pc:docMk/>
            <pc:sldMk cId="180543577" sldId="277"/>
            <ac:spMk id="14" creationId="{56058249-6D95-FD89-47D7-0C1D17BCFE5D}"/>
          </ac:spMkLst>
        </pc:spChg>
        <pc:spChg chg="add mod">
          <ac:chgData name="Michelle Tinger" userId="bf6a069e-b0d8-4680-86dc-1b19761d6e9d" providerId="ADAL" clId="{944D5C75-723E-40DB-A82F-FEB7EFAB182A}" dt="2025-06-09T20:25:12.181" v="9248"/>
          <ac:spMkLst>
            <pc:docMk/>
            <pc:sldMk cId="180543577" sldId="277"/>
            <ac:spMk id="15" creationId="{0EE48791-77BE-B7C6-236E-8FE658451182}"/>
          </ac:spMkLst>
        </pc:spChg>
        <pc:spChg chg="add mod">
          <ac:chgData name="Michelle Tinger" userId="bf6a069e-b0d8-4680-86dc-1b19761d6e9d" providerId="ADAL" clId="{944D5C75-723E-40DB-A82F-FEB7EFAB182A}" dt="2025-06-09T20:25:12.181" v="9248"/>
          <ac:spMkLst>
            <pc:docMk/>
            <pc:sldMk cId="180543577" sldId="277"/>
            <ac:spMk id="16" creationId="{19FDCF84-B755-59A1-4AF9-4B4E262FA8E3}"/>
          </ac:spMkLst>
        </pc:spChg>
        <pc:spChg chg="add mod">
          <ac:chgData name="Michelle Tinger" userId="bf6a069e-b0d8-4680-86dc-1b19761d6e9d" providerId="ADAL" clId="{944D5C75-723E-40DB-A82F-FEB7EFAB182A}" dt="2025-06-09T21:41:28.037" v="10694" actId="14100"/>
          <ac:spMkLst>
            <pc:docMk/>
            <pc:sldMk cId="180543577" sldId="277"/>
            <ac:spMk id="17" creationId="{BC05176E-0804-7BFE-9BD3-93F03520DE8A}"/>
          </ac:spMkLst>
        </pc:spChg>
        <pc:spChg chg="add mod">
          <ac:chgData name="Michelle Tinger" userId="bf6a069e-b0d8-4680-86dc-1b19761d6e9d" providerId="ADAL" clId="{944D5C75-723E-40DB-A82F-FEB7EFAB182A}" dt="2025-06-09T21:31:24.640" v="10336" actId="20577"/>
          <ac:spMkLst>
            <pc:docMk/>
            <pc:sldMk cId="180543577" sldId="277"/>
            <ac:spMk id="18" creationId="{2845B877-6B59-B4D3-CA3E-4C8749AF2795}"/>
          </ac:spMkLst>
        </pc:spChg>
        <pc:spChg chg="add mod">
          <ac:chgData name="Michelle Tinger" userId="bf6a069e-b0d8-4680-86dc-1b19761d6e9d" providerId="ADAL" clId="{944D5C75-723E-40DB-A82F-FEB7EFAB182A}" dt="2025-06-09T21:41:51.946" v="10699" actId="1076"/>
          <ac:spMkLst>
            <pc:docMk/>
            <pc:sldMk cId="180543577" sldId="277"/>
            <ac:spMk id="22" creationId="{C3E15C0D-A1EA-E20F-452B-34662E50F7E6}"/>
          </ac:spMkLst>
        </pc:spChg>
        <pc:spChg chg="add mod">
          <ac:chgData name="Michelle Tinger" userId="bf6a069e-b0d8-4680-86dc-1b19761d6e9d" providerId="ADAL" clId="{944D5C75-723E-40DB-A82F-FEB7EFAB182A}" dt="2025-06-09T21:42:17.131" v="10700" actId="1076"/>
          <ac:spMkLst>
            <pc:docMk/>
            <pc:sldMk cId="180543577" sldId="277"/>
            <ac:spMk id="23" creationId="{2266F3E9-2BC7-66EA-89C0-86878A6181D1}"/>
          </ac:spMkLst>
        </pc:spChg>
        <pc:grpChg chg="add mod">
          <ac:chgData name="Michelle Tinger" userId="bf6a069e-b0d8-4680-86dc-1b19761d6e9d" providerId="ADAL" clId="{944D5C75-723E-40DB-A82F-FEB7EFAB182A}" dt="2025-06-09T20:25:12.181" v="9248"/>
          <ac:grpSpMkLst>
            <pc:docMk/>
            <pc:sldMk cId="180543577" sldId="277"/>
            <ac:grpSpMk id="5" creationId="{C8CFB732-785A-B330-5B41-529BA2B3DE1A}"/>
          </ac:grpSpMkLst>
        </pc:grpChg>
        <pc:grpChg chg="add mod">
          <ac:chgData name="Michelle Tinger" userId="bf6a069e-b0d8-4680-86dc-1b19761d6e9d" providerId="ADAL" clId="{944D5C75-723E-40DB-A82F-FEB7EFAB182A}" dt="2025-06-09T20:25:12.181" v="9248"/>
          <ac:grpSpMkLst>
            <pc:docMk/>
            <pc:sldMk cId="180543577" sldId="277"/>
            <ac:grpSpMk id="10" creationId="{90BB8E94-8987-27AC-C451-4FD012BE25DA}"/>
          </ac:grpSpMkLst>
        </pc:grpChg>
        <pc:picChg chg="add del mod">
          <ac:chgData name="Michelle Tinger" userId="bf6a069e-b0d8-4680-86dc-1b19761d6e9d" providerId="ADAL" clId="{944D5C75-723E-40DB-A82F-FEB7EFAB182A}" dt="2025-06-09T21:28:19.283" v="10200" actId="478"/>
          <ac:picMkLst>
            <pc:docMk/>
            <pc:sldMk cId="180543577" sldId="277"/>
            <ac:picMk id="19" creationId="{382373CC-BB3D-9FFA-1C11-B152CD289FC2}"/>
          </ac:picMkLst>
        </pc:picChg>
        <pc:picChg chg="add mod ord">
          <ac:chgData name="Michelle Tinger" userId="bf6a069e-b0d8-4680-86dc-1b19761d6e9d" providerId="ADAL" clId="{944D5C75-723E-40DB-A82F-FEB7EFAB182A}" dt="2025-06-09T21:41:42.754" v="10698" actId="167"/>
          <ac:picMkLst>
            <pc:docMk/>
            <pc:sldMk cId="180543577" sldId="277"/>
            <ac:picMk id="21" creationId="{989B3104-579A-B95E-391B-51396ADA8493}"/>
          </ac:picMkLst>
        </pc:picChg>
      </pc:sldChg>
      <pc:sldChg chg="addSp delSp modSp new del mod">
        <pc:chgData name="Michelle Tinger" userId="bf6a069e-b0d8-4680-86dc-1b19761d6e9d" providerId="ADAL" clId="{944D5C75-723E-40DB-A82F-FEB7EFAB182A}" dt="2025-06-09T21:24:27.265" v="10080" actId="47"/>
        <pc:sldMkLst>
          <pc:docMk/>
          <pc:sldMk cId="433468747" sldId="278"/>
        </pc:sldMkLst>
        <pc:spChg chg="del">
          <ac:chgData name="Michelle Tinger" userId="bf6a069e-b0d8-4680-86dc-1b19761d6e9d" providerId="ADAL" clId="{944D5C75-723E-40DB-A82F-FEB7EFAB182A}" dt="2025-06-09T21:23:21.174" v="10073" actId="478"/>
          <ac:spMkLst>
            <pc:docMk/>
            <pc:sldMk cId="433468747" sldId="278"/>
            <ac:spMk id="2" creationId="{84B37833-FA01-28BC-8B90-48AE7D41509C}"/>
          </ac:spMkLst>
        </pc:spChg>
        <pc:spChg chg="del">
          <ac:chgData name="Michelle Tinger" userId="bf6a069e-b0d8-4680-86dc-1b19761d6e9d" providerId="ADAL" clId="{944D5C75-723E-40DB-A82F-FEB7EFAB182A}" dt="2025-06-09T21:23:19.420" v="10072" actId="478"/>
          <ac:spMkLst>
            <pc:docMk/>
            <pc:sldMk cId="433468747" sldId="278"/>
            <ac:spMk id="3" creationId="{4983002F-797A-0EF1-D1D3-FCCFF771B1E3}"/>
          </ac:spMkLst>
        </pc:spChg>
        <pc:spChg chg="mod">
          <ac:chgData name="Michelle Tinger" userId="bf6a069e-b0d8-4680-86dc-1b19761d6e9d" providerId="ADAL" clId="{944D5C75-723E-40DB-A82F-FEB7EFAB182A}" dt="2025-06-09T21:15:06.735" v="9996"/>
          <ac:spMkLst>
            <pc:docMk/>
            <pc:sldMk cId="433468747" sldId="278"/>
            <ac:spMk id="5" creationId="{558BED02-6679-57B1-333E-53D2DAF9686C}"/>
          </ac:spMkLst>
        </pc:spChg>
        <pc:spChg chg="mod">
          <ac:chgData name="Michelle Tinger" userId="bf6a069e-b0d8-4680-86dc-1b19761d6e9d" providerId="ADAL" clId="{944D5C75-723E-40DB-A82F-FEB7EFAB182A}" dt="2025-06-09T21:15:06.735" v="9996"/>
          <ac:spMkLst>
            <pc:docMk/>
            <pc:sldMk cId="433468747" sldId="278"/>
            <ac:spMk id="6" creationId="{37469D09-E456-CB4A-3521-02E43BA574D1}"/>
          </ac:spMkLst>
        </pc:spChg>
        <pc:spChg chg="add mod">
          <ac:chgData name="Michelle Tinger" userId="bf6a069e-b0d8-4680-86dc-1b19761d6e9d" providerId="ADAL" clId="{944D5C75-723E-40DB-A82F-FEB7EFAB182A}" dt="2025-06-09T21:15:06.735" v="9996"/>
          <ac:spMkLst>
            <pc:docMk/>
            <pc:sldMk cId="433468747" sldId="278"/>
            <ac:spMk id="7" creationId="{8AFBAAAB-0F31-F12A-02CF-4BDBBE02AA26}"/>
          </ac:spMkLst>
        </pc:spChg>
        <pc:spChg chg="add mod">
          <ac:chgData name="Michelle Tinger" userId="bf6a069e-b0d8-4680-86dc-1b19761d6e9d" providerId="ADAL" clId="{944D5C75-723E-40DB-A82F-FEB7EFAB182A}" dt="2025-06-09T21:15:06.735" v="9996"/>
          <ac:spMkLst>
            <pc:docMk/>
            <pc:sldMk cId="433468747" sldId="278"/>
            <ac:spMk id="8" creationId="{BC671296-1D4F-A90F-B272-A1A05AEA8F4C}"/>
          </ac:spMkLst>
        </pc:spChg>
        <pc:spChg chg="add mod">
          <ac:chgData name="Michelle Tinger" userId="bf6a069e-b0d8-4680-86dc-1b19761d6e9d" providerId="ADAL" clId="{944D5C75-723E-40DB-A82F-FEB7EFAB182A}" dt="2025-06-09T21:15:06.735" v="9996"/>
          <ac:spMkLst>
            <pc:docMk/>
            <pc:sldMk cId="433468747" sldId="278"/>
            <ac:spMk id="9" creationId="{4BB2CCEB-8162-B46E-FACE-2D894E3C0C36}"/>
          </ac:spMkLst>
        </pc:spChg>
        <pc:spChg chg="add mod">
          <ac:chgData name="Michelle Tinger" userId="bf6a069e-b0d8-4680-86dc-1b19761d6e9d" providerId="ADAL" clId="{944D5C75-723E-40DB-A82F-FEB7EFAB182A}" dt="2025-06-09T21:15:06.735" v="9996"/>
          <ac:spMkLst>
            <pc:docMk/>
            <pc:sldMk cId="433468747" sldId="278"/>
            <ac:spMk id="10" creationId="{D6AF175C-949C-1B13-3B76-BB5CD1DDB94D}"/>
          </ac:spMkLst>
        </pc:spChg>
        <pc:spChg chg="add mod">
          <ac:chgData name="Michelle Tinger" userId="bf6a069e-b0d8-4680-86dc-1b19761d6e9d" providerId="ADAL" clId="{944D5C75-723E-40DB-A82F-FEB7EFAB182A}" dt="2025-06-09T21:15:06.735" v="9996"/>
          <ac:spMkLst>
            <pc:docMk/>
            <pc:sldMk cId="433468747" sldId="278"/>
            <ac:spMk id="11" creationId="{290329A4-9C8B-2CE6-B7F9-8477B95EBBE0}"/>
          </ac:spMkLst>
        </pc:spChg>
        <pc:spChg chg="add mod">
          <ac:chgData name="Michelle Tinger" userId="bf6a069e-b0d8-4680-86dc-1b19761d6e9d" providerId="ADAL" clId="{944D5C75-723E-40DB-A82F-FEB7EFAB182A}" dt="2025-06-09T21:15:06.735" v="9996"/>
          <ac:spMkLst>
            <pc:docMk/>
            <pc:sldMk cId="433468747" sldId="278"/>
            <ac:spMk id="12" creationId="{42ADAB66-EB80-97A6-3FEB-950E78B8D0B1}"/>
          </ac:spMkLst>
        </pc:spChg>
        <pc:spChg chg="add mod">
          <ac:chgData name="Michelle Tinger" userId="bf6a069e-b0d8-4680-86dc-1b19761d6e9d" providerId="ADAL" clId="{944D5C75-723E-40DB-A82F-FEB7EFAB182A}" dt="2025-06-09T21:15:06.735" v="9996"/>
          <ac:spMkLst>
            <pc:docMk/>
            <pc:sldMk cId="433468747" sldId="278"/>
            <ac:spMk id="13" creationId="{5641E732-E96E-0DE4-C99C-C6B3FB543CED}"/>
          </ac:spMkLst>
        </pc:spChg>
        <pc:spChg chg="mod">
          <ac:chgData name="Michelle Tinger" userId="bf6a069e-b0d8-4680-86dc-1b19761d6e9d" providerId="ADAL" clId="{944D5C75-723E-40DB-A82F-FEB7EFAB182A}" dt="2025-06-09T21:15:06.735" v="9996"/>
          <ac:spMkLst>
            <pc:docMk/>
            <pc:sldMk cId="433468747" sldId="278"/>
            <ac:spMk id="15" creationId="{D228D7DF-B8FF-E8A6-ECEE-F99964EA0351}"/>
          </ac:spMkLst>
        </pc:spChg>
        <pc:spChg chg="mod">
          <ac:chgData name="Michelle Tinger" userId="bf6a069e-b0d8-4680-86dc-1b19761d6e9d" providerId="ADAL" clId="{944D5C75-723E-40DB-A82F-FEB7EFAB182A}" dt="2025-06-09T21:15:06.735" v="9996"/>
          <ac:spMkLst>
            <pc:docMk/>
            <pc:sldMk cId="433468747" sldId="278"/>
            <ac:spMk id="16" creationId="{5E7DE07B-557A-D32D-EA89-4FD329A733CE}"/>
          </ac:spMkLst>
        </pc:spChg>
        <pc:spChg chg="add mod">
          <ac:chgData name="Michelle Tinger" userId="bf6a069e-b0d8-4680-86dc-1b19761d6e9d" providerId="ADAL" clId="{944D5C75-723E-40DB-A82F-FEB7EFAB182A}" dt="2025-06-09T21:15:16.782" v="9997"/>
          <ac:spMkLst>
            <pc:docMk/>
            <pc:sldMk cId="433468747" sldId="278"/>
            <ac:spMk id="17" creationId="{F5DC867C-E4CE-10AC-4CE8-1A5ED1148845}"/>
          </ac:spMkLst>
        </pc:spChg>
        <pc:spChg chg="add mod">
          <ac:chgData name="Michelle Tinger" userId="bf6a069e-b0d8-4680-86dc-1b19761d6e9d" providerId="ADAL" clId="{944D5C75-723E-40DB-A82F-FEB7EFAB182A}" dt="2025-06-09T21:15:16.782" v="9997"/>
          <ac:spMkLst>
            <pc:docMk/>
            <pc:sldMk cId="433468747" sldId="278"/>
            <ac:spMk id="18" creationId="{E81BD0E9-E8F7-94CF-2957-C8C87FF84A94}"/>
          </ac:spMkLst>
        </pc:spChg>
        <pc:grpChg chg="add mod">
          <ac:chgData name="Michelle Tinger" userId="bf6a069e-b0d8-4680-86dc-1b19761d6e9d" providerId="ADAL" clId="{944D5C75-723E-40DB-A82F-FEB7EFAB182A}" dt="2025-06-09T21:15:06.735" v="9996"/>
          <ac:grpSpMkLst>
            <pc:docMk/>
            <pc:sldMk cId="433468747" sldId="278"/>
            <ac:grpSpMk id="4" creationId="{9B0D34AA-1350-5B3F-0817-B2FF19C75E7C}"/>
          </ac:grpSpMkLst>
        </pc:grpChg>
        <pc:grpChg chg="add mod">
          <ac:chgData name="Michelle Tinger" userId="bf6a069e-b0d8-4680-86dc-1b19761d6e9d" providerId="ADAL" clId="{944D5C75-723E-40DB-A82F-FEB7EFAB182A}" dt="2025-06-09T21:15:06.735" v="9996"/>
          <ac:grpSpMkLst>
            <pc:docMk/>
            <pc:sldMk cId="433468747" sldId="278"/>
            <ac:grpSpMk id="14" creationId="{BCC77C6F-E809-28B8-B056-7C01B86D49B3}"/>
          </ac:grpSpMkLst>
        </pc:grpChg>
      </pc:sldChg>
      <pc:sldChg chg="addSp modSp new del mod">
        <pc:chgData name="Michelle Tinger" userId="bf6a069e-b0d8-4680-86dc-1b19761d6e9d" providerId="ADAL" clId="{944D5C75-723E-40DB-A82F-FEB7EFAB182A}" dt="2025-06-09T22:56:36.041" v="11317" actId="47"/>
        <pc:sldMkLst>
          <pc:docMk/>
          <pc:sldMk cId="723647134" sldId="278"/>
        </pc:sldMkLst>
        <pc:spChg chg="add mod">
          <ac:chgData name="Michelle Tinger" userId="bf6a069e-b0d8-4680-86dc-1b19761d6e9d" providerId="ADAL" clId="{944D5C75-723E-40DB-A82F-FEB7EFAB182A}" dt="2025-06-09T21:59:21.876" v="10910" actId="255"/>
          <ac:spMkLst>
            <pc:docMk/>
            <pc:sldMk cId="723647134" sldId="278"/>
            <ac:spMk id="4" creationId="{3CEF2C19-D6F1-56E6-DB11-8BDFF0A39A34}"/>
          </ac:spMkLst>
        </pc:spChg>
      </pc:sldChg>
      <pc:sldChg chg="addSp delSp modSp add mod modNotesTx">
        <pc:chgData name="Michelle Tinger" userId="bf6a069e-b0d8-4680-86dc-1b19761d6e9d" providerId="ADAL" clId="{944D5C75-723E-40DB-A82F-FEB7EFAB182A}" dt="2025-06-10T23:48:14.783" v="11645" actId="20577"/>
        <pc:sldMkLst>
          <pc:docMk/>
          <pc:sldMk cId="970988528" sldId="278"/>
        </pc:sldMkLst>
        <pc:spChg chg="mod">
          <ac:chgData name="Michelle Tinger" userId="bf6a069e-b0d8-4680-86dc-1b19761d6e9d" providerId="ADAL" clId="{944D5C75-723E-40DB-A82F-FEB7EFAB182A}" dt="2025-06-10T23:27:05.638" v="11430" actId="1076"/>
          <ac:spMkLst>
            <pc:docMk/>
            <pc:sldMk cId="970988528" sldId="278"/>
            <ac:spMk id="2" creationId="{0085C78B-F8DE-A20F-72A3-92BC70E9696B}"/>
          </ac:spMkLst>
        </pc:spChg>
        <pc:spChg chg="del">
          <ac:chgData name="Michelle Tinger" userId="bf6a069e-b0d8-4680-86dc-1b19761d6e9d" providerId="ADAL" clId="{944D5C75-723E-40DB-A82F-FEB7EFAB182A}" dt="2025-06-10T23:26:38.204" v="11415" actId="478"/>
          <ac:spMkLst>
            <pc:docMk/>
            <pc:sldMk cId="970988528" sldId="278"/>
            <ac:spMk id="3" creationId="{A76EF3B0-1D8B-87C7-6BA7-A3C1D8CFED27}"/>
          </ac:spMkLst>
        </pc:spChg>
        <pc:spChg chg="mod">
          <ac:chgData name="Michelle Tinger" userId="bf6a069e-b0d8-4680-86dc-1b19761d6e9d" providerId="ADAL" clId="{944D5C75-723E-40DB-A82F-FEB7EFAB182A}" dt="2025-06-10T23:26:53.183" v="11429" actId="14100"/>
          <ac:spMkLst>
            <pc:docMk/>
            <pc:sldMk cId="970988528" sldId="278"/>
            <ac:spMk id="10" creationId="{F601E395-4AEA-15BC-974A-C2A54CD50055}"/>
          </ac:spMkLst>
        </pc:spChg>
        <pc:spChg chg="mod">
          <ac:chgData name="Michelle Tinger" userId="bf6a069e-b0d8-4680-86dc-1b19761d6e9d" providerId="ADAL" clId="{944D5C75-723E-40DB-A82F-FEB7EFAB182A}" dt="2025-06-10T23:27:05.638" v="11430" actId="1076"/>
          <ac:spMkLst>
            <pc:docMk/>
            <pc:sldMk cId="970988528" sldId="278"/>
            <ac:spMk id="17" creationId="{F619C299-34A1-4E81-009B-7230DFA22087}"/>
          </ac:spMkLst>
        </pc:spChg>
        <pc:spChg chg="mod">
          <ac:chgData name="Michelle Tinger" userId="bf6a069e-b0d8-4680-86dc-1b19761d6e9d" providerId="ADAL" clId="{944D5C75-723E-40DB-A82F-FEB7EFAB182A}" dt="2025-06-10T23:27:05.638" v="11430" actId="1076"/>
          <ac:spMkLst>
            <pc:docMk/>
            <pc:sldMk cId="970988528" sldId="278"/>
            <ac:spMk id="18" creationId="{D64775AA-2AF6-894D-BED0-9FAC4F79814E}"/>
          </ac:spMkLst>
        </pc:spChg>
        <pc:spChg chg="del">
          <ac:chgData name="Michelle Tinger" userId="bf6a069e-b0d8-4680-86dc-1b19761d6e9d" providerId="ADAL" clId="{944D5C75-723E-40DB-A82F-FEB7EFAB182A}" dt="2025-06-10T23:26:31.341" v="11412" actId="478"/>
          <ac:spMkLst>
            <pc:docMk/>
            <pc:sldMk cId="970988528" sldId="278"/>
            <ac:spMk id="19" creationId="{4107EC6C-B975-88B4-E813-88D5707DF67C}"/>
          </ac:spMkLst>
        </pc:spChg>
        <pc:spChg chg="del">
          <ac:chgData name="Michelle Tinger" userId="bf6a069e-b0d8-4680-86dc-1b19761d6e9d" providerId="ADAL" clId="{944D5C75-723E-40DB-A82F-FEB7EFAB182A}" dt="2025-06-10T23:26:29.766" v="11411" actId="478"/>
          <ac:spMkLst>
            <pc:docMk/>
            <pc:sldMk cId="970988528" sldId="278"/>
            <ac:spMk id="20" creationId="{086C5415-4BD0-132F-2DE4-A231F32F9112}"/>
          </ac:spMkLst>
        </pc:spChg>
        <pc:spChg chg="mod">
          <ac:chgData name="Michelle Tinger" userId="bf6a069e-b0d8-4680-86dc-1b19761d6e9d" providerId="ADAL" clId="{944D5C75-723E-40DB-A82F-FEB7EFAB182A}" dt="2025-06-10T23:27:05.638" v="11430" actId="1076"/>
          <ac:spMkLst>
            <pc:docMk/>
            <pc:sldMk cId="970988528" sldId="278"/>
            <ac:spMk id="21" creationId="{A5DB0C9F-142E-D08B-C32E-557F84945E49}"/>
          </ac:spMkLst>
        </pc:spChg>
        <pc:spChg chg="mod">
          <ac:chgData name="Michelle Tinger" userId="bf6a069e-b0d8-4680-86dc-1b19761d6e9d" providerId="ADAL" clId="{944D5C75-723E-40DB-A82F-FEB7EFAB182A}" dt="2025-06-10T23:27:05.638" v="11430" actId="1076"/>
          <ac:spMkLst>
            <pc:docMk/>
            <pc:sldMk cId="970988528" sldId="278"/>
            <ac:spMk id="22" creationId="{4393EAF4-AF86-C8C5-17CC-95501D3D9372}"/>
          </ac:spMkLst>
        </pc:spChg>
        <pc:spChg chg="add mod">
          <ac:chgData name="Michelle Tinger" userId="bf6a069e-b0d8-4680-86dc-1b19761d6e9d" providerId="ADAL" clId="{944D5C75-723E-40DB-A82F-FEB7EFAB182A}" dt="2025-06-10T23:30:17.430" v="11473" actId="1076"/>
          <ac:spMkLst>
            <pc:docMk/>
            <pc:sldMk cId="970988528" sldId="278"/>
            <ac:spMk id="23" creationId="{DEC90A3A-BAB8-BC0B-2427-970C9DD3AD62}"/>
          </ac:spMkLst>
        </pc:spChg>
        <pc:spChg chg="mod">
          <ac:chgData name="Michelle Tinger" userId="bf6a069e-b0d8-4680-86dc-1b19761d6e9d" providerId="ADAL" clId="{944D5C75-723E-40DB-A82F-FEB7EFAB182A}" dt="2025-06-10T23:27:05.638" v="11430" actId="1076"/>
          <ac:spMkLst>
            <pc:docMk/>
            <pc:sldMk cId="970988528" sldId="278"/>
            <ac:spMk id="33" creationId="{68AA6FE2-6EF4-11E3-B537-F6A338FE58EE}"/>
          </ac:spMkLst>
        </pc:spChg>
        <pc:spChg chg="del">
          <ac:chgData name="Michelle Tinger" userId="bf6a069e-b0d8-4680-86dc-1b19761d6e9d" providerId="ADAL" clId="{944D5C75-723E-40DB-A82F-FEB7EFAB182A}" dt="2025-06-10T23:26:33.636" v="11414" actId="478"/>
          <ac:spMkLst>
            <pc:docMk/>
            <pc:sldMk cId="970988528" sldId="278"/>
            <ac:spMk id="36" creationId="{E9ECFBF1-E434-28C4-33A0-9C7C130AE00B}"/>
          </ac:spMkLst>
        </pc:spChg>
        <pc:spChg chg="del">
          <ac:chgData name="Michelle Tinger" userId="bf6a069e-b0d8-4680-86dc-1b19761d6e9d" providerId="ADAL" clId="{944D5C75-723E-40DB-A82F-FEB7EFAB182A}" dt="2025-06-10T23:26:32.556" v="11413" actId="478"/>
          <ac:spMkLst>
            <pc:docMk/>
            <pc:sldMk cId="970988528" sldId="278"/>
            <ac:spMk id="37" creationId="{F6006ADB-E9F8-DFBD-58E1-A417B635F523}"/>
          </ac:spMkLst>
        </pc:spChg>
        <pc:picChg chg="del">
          <ac:chgData name="Michelle Tinger" userId="bf6a069e-b0d8-4680-86dc-1b19761d6e9d" providerId="ADAL" clId="{944D5C75-723E-40DB-A82F-FEB7EFAB182A}" dt="2025-06-10T23:48:06.841" v="11643" actId="478"/>
          <ac:picMkLst>
            <pc:docMk/>
            <pc:sldMk cId="970988528" sldId="278"/>
            <ac:picMk id="25" creationId="{A42947E1-9479-661E-91C3-0A331B0B4E30}"/>
          </ac:picMkLst>
        </pc:picChg>
      </pc:sldChg>
      <pc:sldChg chg="add del">
        <pc:chgData name="Michelle Tinger" userId="bf6a069e-b0d8-4680-86dc-1b19761d6e9d" providerId="ADAL" clId="{944D5C75-723E-40DB-A82F-FEB7EFAB182A}" dt="2025-06-10T23:23:43.189" v="11388"/>
        <pc:sldMkLst>
          <pc:docMk/>
          <pc:sldMk cId="1567245662" sldId="278"/>
        </pc:sldMkLst>
      </pc:sldChg>
      <pc:sldChg chg="new del">
        <pc:chgData name="Michelle Tinger" userId="bf6a069e-b0d8-4680-86dc-1b19761d6e9d" providerId="ADAL" clId="{944D5C75-723E-40DB-A82F-FEB7EFAB182A}" dt="2025-06-06T16:32:27.526" v="9138" actId="680"/>
        <pc:sldMkLst>
          <pc:docMk/>
          <pc:sldMk cId="1974884340" sldId="278"/>
        </pc:sldMkLst>
      </pc:sldChg>
      <pc:sldChg chg="addSp delSp modSp add del mod">
        <pc:chgData name="Michelle Tinger" userId="bf6a069e-b0d8-4680-86dc-1b19761d6e9d" providerId="ADAL" clId="{944D5C75-723E-40DB-A82F-FEB7EFAB182A}" dt="2025-06-09T21:24:28.859" v="10081" actId="47"/>
        <pc:sldMkLst>
          <pc:docMk/>
          <pc:sldMk cId="2881766366" sldId="279"/>
        </pc:sldMkLst>
        <pc:spChg chg="del">
          <ac:chgData name="Michelle Tinger" userId="bf6a069e-b0d8-4680-86dc-1b19761d6e9d" providerId="ADAL" clId="{944D5C75-723E-40DB-A82F-FEB7EFAB182A}" dt="2025-06-09T21:23:23.806" v="10074" actId="478"/>
          <ac:spMkLst>
            <pc:docMk/>
            <pc:sldMk cId="2881766366" sldId="279"/>
            <ac:spMk id="2" creationId="{84B37833-FA01-28BC-8B90-48AE7D41509C}"/>
          </ac:spMkLst>
        </pc:spChg>
        <pc:spChg chg="del">
          <ac:chgData name="Michelle Tinger" userId="bf6a069e-b0d8-4680-86dc-1b19761d6e9d" providerId="ADAL" clId="{944D5C75-723E-40DB-A82F-FEB7EFAB182A}" dt="2025-06-09T21:23:24.414" v="10075" actId="478"/>
          <ac:spMkLst>
            <pc:docMk/>
            <pc:sldMk cId="2881766366" sldId="279"/>
            <ac:spMk id="3" creationId="{4983002F-797A-0EF1-D1D3-FCCFF771B1E3}"/>
          </ac:spMkLst>
        </pc:spChg>
        <pc:spChg chg="del">
          <ac:chgData name="Michelle Tinger" userId="bf6a069e-b0d8-4680-86dc-1b19761d6e9d" providerId="ADAL" clId="{944D5C75-723E-40DB-A82F-FEB7EFAB182A}" dt="2025-06-09T21:15:43.483" v="10001" actId="478"/>
          <ac:spMkLst>
            <pc:docMk/>
            <pc:sldMk cId="2881766366" sldId="279"/>
            <ac:spMk id="17" creationId="{F5DC867C-E4CE-10AC-4CE8-1A5ED1148845}"/>
          </ac:spMkLst>
        </pc:spChg>
        <pc:spChg chg="del">
          <ac:chgData name="Michelle Tinger" userId="bf6a069e-b0d8-4680-86dc-1b19761d6e9d" providerId="ADAL" clId="{944D5C75-723E-40DB-A82F-FEB7EFAB182A}" dt="2025-06-09T21:15:45.103" v="10002" actId="478"/>
          <ac:spMkLst>
            <pc:docMk/>
            <pc:sldMk cId="2881766366" sldId="279"/>
            <ac:spMk id="18" creationId="{E81BD0E9-E8F7-94CF-2957-C8C87FF84A94}"/>
          </ac:spMkLst>
        </pc:spChg>
        <pc:spChg chg="add mod">
          <ac:chgData name="Michelle Tinger" userId="bf6a069e-b0d8-4680-86dc-1b19761d6e9d" providerId="ADAL" clId="{944D5C75-723E-40DB-A82F-FEB7EFAB182A}" dt="2025-06-09T21:15:46.381" v="10003"/>
          <ac:spMkLst>
            <pc:docMk/>
            <pc:sldMk cId="2881766366" sldId="279"/>
            <ac:spMk id="19" creationId="{FE92AF3D-DBE9-7DF6-8B45-4394B398044A}"/>
          </ac:spMkLst>
        </pc:spChg>
        <pc:spChg chg="add mod">
          <ac:chgData name="Michelle Tinger" userId="bf6a069e-b0d8-4680-86dc-1b19761d6e9d" providerId="ADAL" clId="{944D5C75-723E-40DB-A82F-FEB7EFAB182A}" dt="2025-06-09T21:15:46.381" v="10003"/>
          <ac:spMkLst>
            <pc:docMk/>
            <pc:sldMk cId="2881766366" sldId="279"/>
            <ac:spMk id="20" creationId="{C8EF733A-BC8B-35B7-88DC-33EE96132405}"/>
          </ac:spMkLst>
        </pc:spChg>
      </pc:sldChg>
      <pc:sldChg chg="addSp delSp modSp add del mod">
        <pc:chgData name="Michelle Tinger" userId="bf6a069e-b0d8-4680-86dc-1b19761d6e9d" providerId="ADAL" clId="{944D5C75-723E-40DB-A82F-FEB7EFAB182A}" dt="2025-06-09T21:24:29.965" v="10082" actId="47"/>
        <pc:sldMkLst>
          <pc:docMk/>
          <pc:sldMk cId="574469480" sldId="280"/>
        </pc:sldMkLst>
        <pc:spChg chg="del">
          <ac:chgData name="Michelle Tinger" userId="bf6a069e-b0d8-4680-86dc-1b19761d6e9d" providerId="ADAL" clId="{944D5C75-723E-40DB-A82F-FEB7EFAB182A}" dt="2025-06-09T21:23:36.410" v="10077" actId="478"/>
          <ac:spMkLst>
            <pc:docMk/>
            <pc:sldMk cId="574469480" sldId="280"/>
            <ac:spMk id="2" creationId="{84B37833-FA01-28BC-8B90-48AE7D41509C}"/>
          </ac:spMkLst>
        </pc:spChg>
        <pc:spChg chg="del">
          <ac:chgData name="Michelle Tinger" userId="bf6a069e-b0d8-4680-86dc-1b19761d6e9d" providerId="ADAL" clId="{944D5C75-723E-40DB-A82F-FEB7EFAB182A}" dt="2025-06-09T21:23:36.928" v="10078" actId="478"/>
          <ac:spMkLst>
            <pc:docMk/>
            <pc:sldMk cId="574469480" sldId="280"/>
            <ac:spMk id="3" creationId="{4983002F-797A-0EF1-D1D3-FCCFF771B1E3}"/>
          </ac:spMkLst>
        </pc:spChg>
        <pc:spChg chg="del">
          <ac:chgData name="Michelle Tinger" userId="bf6a069e-b0d8-4680-86dc-1b19761d6e9d" providerId="ADAL" clId="{944D5C75-723E-40DB-A82F-FEB7EFAB182A}" dt="2025-06-09T21:16:03.012" v="10004" actId="478"/>
          <ac:spMkLst>
            <pc:docMk/>
            <pc:sldMk cId="574469480" sldId="280"/>
            <ac:spMk id="17" creationId="{F5DC867C-E4CE-10AC-4CE8-1A5ED1148845}"/>
          </ac:spMkLst>
        </pc:spChg>
        <pc:spChg chg="del">
          <ac:chgData name="Michelle Tinger" userId="bf6a069e-b0d8-4680-86dc-1b19761d6e9d" providerId="ADAL" clId="{944D5C75-723E-40DB-A82F-FEB7EFAB182A}" dt="2025-06-09T21:16:04.454" v="10005" actId="478"/>
          <ac:spMkLst>
            <pc:docMk/>
            <pc:sldMk cId="574469480" sldId="280"/>
            <ac:spMk id="18" creationId="{E81BD0E9-E8F7-94CF-2957-C8C87FF84A94}"/>
          </ac:spMkLst>
        </pc:spChg>
        <pc:spChg chg="add mod">
          <ac:chgData name="Michelle Tinger" userId="bf6a069e-b0d8-4680-86dc-1b19761d6e9d" providerId="ADAL" clId="{944D5C75-723E-40DB-A82F-FEB7EFAB182A}" dt="2025-06-09T21:23:35.238" v="10076" actId="1076"/>
          <ac:spMkLst>
            <pc:docMk/>
            <pc:sldMk cId="574469480" sldId="280"/>
            <ac:spMk id="19" creationId="{738143ED-161B-9224-C3EF-17F9273FF3BE}"/>
          </ac:spMkLst>
        </pc:spChg>
        <pc:spChg chg="add mod">
          <ac:chgData name="Michelle Tinger" userId="bf6a069e-b0d8-4680-86dc-1b19761d6e9d" providerId="ADAL" clId="{944D5C75-723E-40DB-A82F-FEB7EFAB182A}" dt="2025-06-09T21:23:35.238" v="10076" actId="1076"/>
          <ac:spMkLst>
            <pc:docMk/>
            <pc:sldMk cId="574469480" sldId="280"/>
            <ac:spMk id="20" creationId="{8CB9D555-9E89-7B0A-917A-1623672598D6}"/>
          </ac:spMkLst>
        </pc:spChg>
        <pc:spChg chg="add mod">
          <ac:chgData name="Michelle Tinger" userId="bf6a069e-b0d8-4680-86dc-1b19761d6e9d" providerId="ADAL" clId="{944D5C75-723E-40DB-A82F-FEB7EFAB182A}" dt="2025-06-09T21:16:05.526" v="10006"/>
          <ac:spMkLst>
            <pc:docMk/>
            <pc:sldMk cId="574469480" sldId="280"/>
            <ac:spMk id="21" creationId="{87189332-5270-9878-B1B9-1D840D1EAA59}"/>
          </ac:spMkLst>
        </pc:spChg>
        <pc:spChg chg="add mod">
          <ac:chgData name="Michelle Tinger" userId="bf6a069e-b0d8-4680-86dc-1b19761d6e9d" providerId="ADAL" clId="{944D5C75-723E-40DB-A82F-FEB7EFAB182A}" dt="2025-06-09T21:16:05.526" v="10006"/>
          <ac:spMkLst>
            <pc:docMk/>
            <pc:sldMk cId="574469480" sldId="280"/>
            <ac:spMk id="22" creationId="{6110D375-E348-006B-D989-D446BCB3AB4A}"/>
          </ac:spMkLst>
        </pc:spChg>
      </pc:sldChg>
      <pc:sldChg chg="addSp delSp modSp add del mod">
        <pc:chgData name="Michelle Tinger" userId="bf6a069e-b0d8-4680-86dc-1b19761d6e9d" providerId="ADAL" clId="{944D5C75-723E-40DB-A82F-FEB7EFAB182A}" dt="2025-06-09T21:24:31.193" v="10083" actId="47"/>
        <pc:sldMkLst>
          <pc:docMk/>
          <pc:sldMk cId="3015822264" sldId="281"/>
        </pc:sldMkLst>
        <pc:spChg chg="del">
          <ac:chgData name="Michelle Tinger" userId="bf6a069e-b0d8-4680-86dc-1b19761d6e9d" providerId="ADAL" clId="{944D5C75-723E-40DB-A82F-FEB7EFAB182A}" dt="2025-06-09T21:16:22.411" v="10007" actId="478"/>
          <ac:spMkLst>
            <pc:docMk/>
            <pc:sldMk cId="3015822264" sldId="281"/>
            <ac:spMk id="2" creationId="{84B37833-FA01-28BC-8B90-48AE7D41509C}"/>
          </ac:spMkLst>
        </pc:spChg>
        <pc:spChg chg="del">
          <ac:chgData name="Michelle Tinger" userId="bf6a069e-b0d8-4680-86dc-1b19761d6e9d" providerId="ADAL" clId="{944D5C75-723E-40DB-A82F-FEB7EFAB182A}" dt="2025-06-09T21:23:40.614" v="10079" actId="478"/>
          <ac:spMkLst>
            <pc:docMk/>
            <pc:sldMk cId="3015822264" sldId="281"/>
            <ac:spMk id="3" creationId="{4983002F-797A-0EF1-D1D3-FCCFF771B1E3}"/>
          </ac:spMkLst>
        </pc:spChg>
        <pc:spChg chg="del">
          <ac:chgData name="Michelle Tinger" userId="bf6a069e-b0d8-4680-86dc-1b19761d6e9d" providerId="ADAL" clId="{944D5C75-723E-40DB-A82F-FEB7EFAB182A}" dt="2025-06-09T21:16:24.791" v="10008" actId="478"/>
          <ac:spMkLst>
            <pc:docMk/>
            <pc:sldMk cId="3015822264" sldId="281"/>
            <ac:spMk id="17" creationId="{F5DC867C-E4CE-10AC-4CE8-1A5ED1148845}"/>
          </ac:spMkLst>
        </pc:spChg>
        <pc:spChg chg="del">
          <ac:chgData name="Michelle Tinger" userId="bf6a069e-b0d8-4680-86dc-1b19761d6e9d" providerId="ADAL" clId="{944D5C75-723E-40DB-A82F-FEB7EFAB182A}" dt="2025-06-09T21:16:26.394" v="10009" actId="478"/>
          <ac:spMkLst>
            <pc:docMk/>
            <pc:sldMk cId="3015822264" sldId="281"/>
            <ac:spMk id="18" creationId="{E81BD0E9-E8F7-94CF-2957-C8C87FF84A94}"/>
          </ac:spMkLst>
        </pc:spChg>
        <pc:spChg chg="add mod">
          <ac:chgData name="Michelle Tinger" userId="bf6a069e-b0d8-4680-86dc-1b19761d6e9d" providerId="ADAL" clId="{944D5C75-723E-40DB-A82F-FEB7EFAB182A}" dt="2025-06-09T21:16:27.401" v="10010"/>
          <ac:spMkLst>
            <pc:docMk/>
            <pc:sldMk cId="3015822264" sldId="281"/>
            <ac:spMk id="19" creationId="{563641EC-7832-9684-2DF4-443D60D95AAD}"/>
          </ac:spMkLst>
        </pc:spChg>
        <pc:spChg chg="add mod">
          <ac:chgData name="Michelle Tinger" userId="bf6a069e-b0d8-4680-86dc-1b19761d6e9d" providerId="ADAL" clId="{944D5C75-723E-40DB-A82F-FEB7EFAB182A}" dt="2025-06-09T21:16:27.401" v="10010"/>
          <ac:spMkLst>
            <pc:docMk/>
            <pc:sldMk cId="3015822264" sldId="281"/>
            <ac:spMk id="20" creationId="{0EBA077E-C4FF-BCC8-D97A-27750AC80727}"/>
          </ac:spMkLst>
        </pc:spChg>
      </pc:sldChg>
    </pc:docChg>
  </pc:docChgLst>
</pc:chgInfo>
</file>

<file path=ppt/comments/modernComment_108_0.xml><?xml version="1.0" encoding="utf-8"?>
<p188:cmLst xmlns:a="http://schemas.openxmlformats.org/drawingml/2006/main" xmlns:r="http://schemas.openxmlformats.org/officeDocument/2006/relationships" xmlns:p188="http://schemas.microsoft.com/office/powerpoint/2018/8/main">
  <p188:cm id="{E4487587-56D8-4C2F-B678-96758A63A11B}" authorId="{DA3BE416-6311-93EB-8E26-B90434875D72}" created="2025-06-06T16:51:36.594">
    <ac:txMkLst xmlns:ac="http://schemas.microsoft.com/office/drawing/2013/main/command">
      <pc:docMk xmlns:pc="http://schemas.microsoft.com/office/powerpoint/2013/main/command"/>
      <pc:sldMk xmlns:pc="http://schemas.microsoft.com/office/powerpoint/2013/main/command" cId="0" sldId="264"/>
      <ac:spMk id="22" creationId="{B08B5FA1-9288-7994-5C4F-8733AE0CA131}"/>
      <ac:txMk cp="0" len="12">
        <ac:context len="1050" hash="2034585568"/>
      </ac:txMk>
    </ac:txMkLst>
    <p188:replyLst>
      <p188:reply id="{4BCD1A0C-D9DD-4575-B361-3E6137749629}" authorId="{DA3BE416-6311-93EB-8E26-B90434875D72}" created="2025-06-06T17:04:12.719">
        <p188:txBody>
          <a:bodyPr/>
          <a:lstStyle/>
          <a:p>
            <a:r>
              <a:rPr lang="en-US"/>
              <a:t>State bylaw graphic for 4 step design</a:t>
            </a:r>
          </a:p>
        </p188:txBody>
      </p188:reply>
    </p188:replyLst>
    <p188:txBody>
      <a:bodyPr/>
      <a:lstStyle/>
      <a:p>
        <a:r>
          <a:rPr lang="en-US"/>
          <a:t>Emphasize Permit Type best practice. There is no best practice in the SRPEDD region, however, other communities like Amherst do have this as required within certain spaces (i.e. ag land). Also, Ownership of open space (important for maintenance - 18).  Low Impact Design + Density Bonus + Review Process (Open Space Selection)</a:t>
        </a:r>
      </a:p>
    </p188:txBody>
  </p188:cm>
</p188:cmLst>
</file>

<file path=ppt/comments/modernComment_10F_72C6BFE6.xml><?xml version="1.0" encoding="utf-8"?>
<p188:cmLst xmlns:a="http://schemas.openxmlformats.org/drawingml/2006/main" xmlns:r="http://schemas.openxmlformats.org/officeDocument/2006/relationships" xmlns:p188="http://schemas.microsoft.com/office/powerpoint/2018/8/main">
  <p188:cm id="{20D6E0EB-0BF6-4C4E-8DAB-A6568D245DE4}" authorId="{DA3BE416-6311-93EB-8E26-B90434875D72}" status="resolved" created="2025-06-06T16:45:55.365" complete="100000">
    <pc:sldMkLst xmlns:pc="http://schemas.microsoft.com/office/powerpoint/2013/main/command">
      <pc:docMk/>
      <pc:sldMk cId="1925627878" sldId="271"/>
    </pc:sldMkLst>
    <p188:replyLst>
      <p188:reply id="{E6199356-29F3-42B4-9DF2-99E190F8698D}" authorId="{DA3BE416-6311-93EB-8E26-B90434875D72}" created="2025-06-06T16:48:39.719">
        <p188:txBody>
          <a:bodyPr/>
          <a:lstStyle/>
          <a:p>
            <a:r>
              <a:rPr lang="en-US"/>
              <a:t>Put these best practices on the back of the 1 pager. Add a QR code to the storymap. Something like "for more info, scan qr code here"</a:t>
            </a:r>
          </a:p>
        </p188:txBody>
      </p188:reply>
    </p188:replyLst>
    <p188:txBody>
      <a:bodyPr/>
      <a:lstStyle/>
      <a:p>
        <a:r>
          <a:rPr lang="en-US"/>
          <a:t>Select the key best practices. 1 slide at most. Pull top 3 best practices</a:t>
        </a:r>
      </a:p>
    </p188:txBody>
  </p188:cm>
</p188:cmLst>
</file>

<file path=ppt/comments/modernComment_114_BB241B0B.xml><?xml version="1.0" encoding="utf-8"?>
<p188:cmLst xmlns:a="http://schemas.openxmlformats.org/drawingml/2006/main" xmlns:r="http://schemas.openxmlformats.org/officeDocument/2006/relationships" xmlns:p188="http://schemas.microsoft.com/office/powerpoint/2018/8/main">
  <p188:cm id="{628A8654-5AFA-44EB-925A-EE8A26AAF155}" authorId="{AE6C169F-66EE-EAEE-A955-2830808EAEC2}" status="resolved" created="2025-06-07T01:00:02.047" complete="100000">
    <ac:txMkLst xmlns:ac="http://schemas.microsoft.com/office/drawing/2013/main/command">
      <pc:docMk xmlns:pc="http://schemas.microsoft.com/office/powerpoint/2013/main/command"/>
      <pc:sldMk xmlns:pc="http://schemas.microsoft.com/office/powerpoint/2013/main/command" cId="3139705611" sldId="276"/>
      <ac:spMk id="27" creationId="{80BBC29C-8C1A-9228-BABB-0F9A38CD30A4}"/>
      <ac:txMk cp="384" len="111">
        <ac:context len="496" hash="121143613"/>
      </ac:txMk>
    </ac:txMkLst>
    <p188:pos x="8521320" y="1032111"/>
    <p188:txBody>
      <a:bodyPr/>
      <a:lstStyle/>
      <a:p>
        <a:r>
          <a:rPr lang="en-US"/>
          <a:t>I would add this to the top section under 'what blocks developers from choosing ORSDs'</a:t>
        </a:r>
      </a:p>
    </p188:txBody>
  </p188:cm>
  <p188:cm id="{3BCA86DE-6FCD-4A5B-BC25-BEA373D5CA48}" authorId="{AE6C169F-66EE-EAEE-A955-2830808EAEC2}" status="resolved" created="2025-06-07T01:03:37.086" complete="100000">
    <ac:txMkLst xmlns:ac="http://schemas.microsoft.com/office/drawing/2013/main/command">
      <pc:docMk xmlns:pc="http://schemas.microsoft.com/office/powerpoint/2013/main/command"/>
      <pc:sldMk xmlns:pc="http://schemas.microsoft.com/office/powerpoint/2013/main/command" cId="3139705611" sldId="276"/>
      <ac:spMk id="28" creationId="{0C12711D-D68F-C928-F481-EFC76149E070}"/>
      <ac:txMk cp="256" len="24">
        <ac:context len="430" hash="3487823138"/>
      </ac:txMk>
    </ac:txMkLst>
    <p188:pos x="9822263" y="590340"/>
    <p188:txBody>
      <a:bodyPr/>
      <a:lstStyle/>
      <a:p>
        <a:r>
          <a:rPr lang="en-US"/>
          <a:t>Is this a safe group to talk about climate resilience with? should we say 'environmental resilience'?</a:t>
        </a:r>
      </a:p>
    </p188:txBody>
  </p188:cm>
  <p188:cm id="{A23C13AB-6173-4F82-BCEC-CF15EB7629A7}" authorId="{AE6C169F-66EE-EAEE-A955-2830808EAEC2}" status="resolved" created="2025-06-07T01:04:05.384" complete="100000">
    <ac:txMkLst xmlns:ac="http://schemas.microsoft.com/office/drawing/2013/main/command">
      <pc:docMk xmlns:pc="http://schemas.microsoft.com/office/powerpoint/2013/main/command"/>
      <pc:sldMk xmlns:pc="http://schemas.microsoft.com/office/powerpoint/2013/main/command" cId="3139705611" sldId="276"/>
      <ac:spMk id="30" creationId="{494E1B3C-34AA-A06A-744E-C63393174BC4}"/>
      <ac:txMk cp="0">
        <ac:context len="1" hash="13"/>
      </ac:txMk>
    </ac:txMkLst>
    <p188:txBody>
      <a:bodyPr/>
      <a:lstStyle/>
      <a:p>
        <a:r>
          <a:rPr lang="en-US"/>
          <a:t>I would make this a new slide</a:t>
        </a:r>
      </a:p>
    </p188:txBody>
  </p188:cm>
</p188:cmLst>
</file>

<file path=ppt/comments/modernComment_116_39E01BF0.xml><?xml version="1.0" encoding="utf-8"?>
<p188:cmLst xmlns:a="http://schemas.openxmlformats.org/drawingml/2006/main" xmlns:r="http://schemas.openxmlformats.org/officeDocument/2006/relationships" xmlns:p188="http://schemas.microsoft.com/office/powerpoint/2018/8/main">
  <p188:cm id="{A9AD700C-062B-4295-BDD8-A9D76D93707C}" authorId="{DA3BE416-6311-93EB-8E26-B90434875D72}" status="resolved" created="2025-06-06T16:45:55.365">
    <pc:sldMkLst xmlns:pc="http://schemas.microsoft.com/office/powerpoint/2013/main/command">
      <pc:docMk/>
      <pc:sldMk cId="1925627878" sldId="271"/>
    </pc:sldMkLst>
    <p188:replyLst>
      <p188:reply id="{E6199356-29F3-42B4-9DF2-99E190F8698D}" authorId="{DA3BE416-6311-93EB-8E26-B90434875D72}" created="2025-06-06T16:48:39.719">
        <p188:txBody>
          <a:bodyPr/>
          <a:lstStyle/>
          <a:p>
            <a:r>
              <a:rPr lang="en-US"/>
              <a:t>Put these best practices on the back of the 1 pager. Add a QR code to the storymap. Something like "for more info, scan qr code here"</a:t>
            </a:r>
          </a:p>
        </p188:txBody>
      </p188:reply>
    </p188:replyLst>
    <p188:txBody>
      <a:bodyPr/>
      <a:lstStyle/>
      <a:p>
        <a:r>
          <a:rPr lang="en-US"/>
          <a:t>Select the key best practices. 1 slide at most. Pull top 3 best practices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105C2-01E5-45B7-BB64-132441E40D96}"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7E0C4-BF3E-4903-8E5C-30CC4CB9C414}" type="slidenum">
              <a:rPr lang="en-US" smtClean="0"/>
              <a:t>‹#›</a:t>
            </a:fld>
            <a:endParaRPr lang="en-US"/>
          </a:p>
        </p:txBody>
      </p:sp>
    </p:spTree>
    <p:extLst>
      <p:ext uri="{BB962C8B-B14F-4D97-AF65-F5344CB8AC3E}">
        <p14:creationId xmlns:p14="http://schemas.microsoft.com/office/powerpoint/2010/main" val="3914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a:t>
            </a:r>
          </a:p>
        </p:txBody>
      </p:sp>
      <p:sp>
        <p:nvSpPr>
          <p:cNvPr id="4" name="Slide Number Placeholder 3"/>
          <p:cNvSpPr>
            <a:spLocks noGrp="1"/>
          </p:cNvSpPr>
          <p:nvPr>
            <p:ph type="sldNum" sz="quarter" idx="5"/>
          </p:nvPr>
        </p:nvSpPr>
        <p:spPr/>
        <p:txBody>
          <a:bodyPr/>
          <a:lstStyle/>
          <a:p>
            <a:fld id="{F907E0C4-BF3E-4903-8E5C-30CC4CB9C414}" type="slidenum">
              <a:rPr lang="en-US" smtClean="0"/>
              <a:t>1</a:t>
            </a:fld>
            <a:endParaRPr lang="en-US"/>
          </a:p>
        </p:txBody>
      </p:sp>
    </p:spTree>
    <p:extLst>
      <p:ext uri="{BB962C8B-B14F-4D97-AF65-F5344CB8AC3E}">
        <p14:creationId xmlns:p14="http://schemas.microsoft.com/office/powerpoint/2010/main" val="178972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a:t>
            </a:r>
          </a:p>
          <a:p>
            <a:endParaRPr lang="en-US"/>
          </a:p>
          <a:p>
            <a:r>
              <a:rPr lang="en-US"/>
              <a:t>Mentioned why some #s are highlighted in the list while others are not for context.</a:t>
            </a:r>
          </a:p>
        </p:txBody>
      </p:sp>
      <p:sp>
        <p:nvSpPr>
          <p:cNvPr id="4" name="Slide Number Placeholder 3"/>
          <p:cNvSpPr>
            <a:spLocks noGrp="1"/>
          </p:cNvSpPr>
          <p:nvPr>
            <p:ph type="sldNum" sz="quarter" idx="5"/>
          </p:nvPr>
        </p:nvSpPr>
        <p:spPr/>
        <p:txBody>
          <a:bodyPr/>
          <a:lstStyle/>
          <a:p>
            <a:fld id="{F907E0C4-BF3E-4903-8E5C-30CC4CB9C414}" type="slidenum">
              <a:rPr lang="en-US" smtClean="0"/>
              <a:t>10</a:t>
            </a:fld>
            <a:endParaRPr lang="en-US"/>
          </a:p>
        </p:txBody>
      </p:sp>
    </p:spTree>
    <p:extLst>
      <p:ext uri="{BB962C8B-B14F-4D97-AF65-F5344CB8AC3E}">
        <p14:creationId xmlns:p14="http://schemas.microsoft.com/office/powerpoint/2010/main" val="2394368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MT: Best Practice Factor 1,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Talking points: Conventional: Special Permit; Better: By-Right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Why are these best practices?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Permit Type: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a:t>Requiring OSRD </a:t>
            </a:r>
            <a:r>
              <a:rPr lang="en-US" i="1"/>
              <a:t>by-right</a:t>
            </a:r>
            <a:r>
              <a:rPr lang="en-US"/>
              <a:t> or </a:t>
            </a:r>
            <a:r>
              <a:rPr lang="en-US" i="1"/>
              <a:t>mandatorily</a:t>
            </a:r>
            <a:r>
              <a:rPr lang="en-US"/>
              <a:t> ensures that developers follow conservation-focused design principles rather than defaulting to conventional subdivisions. This removes discretion and creates predictability, reducing barriers for planners trying to preserve open space.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a:t>When OSRD is optional, developers may avoid it due to perceived complexity or uncertainty. Mandating it in specific areas—especially those with agricultural or environmentally sensitive lands—ensures critical natural resources are prioritized for protection. It shifts development toward a more sustainable, landscape-sensitive form.</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a:t>Although the SRPEDD region currently lacks a mandatory OSRD bylaw, communities like Amherst require it in designated zones (e.g., agricultural land), ensuring proactive conservation and aligning development with long-term land use goals.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Review Process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a:t>A flexible, multi-step review process that begins with identifying and prioritizing open space leads to better site planning. It reverses the typical subdivision approach, where house lots are planned first and leftover space is considered open space.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a:t>This approach ensures the most valuable environmental, agricultural, scenic, or recreational lands are protected first. It promotes intentional conservation rather than fragmented, low-value remnants. The 4-step process encourages thoughtful development that works with the land rather than against it.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a:t>Several SRPEDD communities (e.g., Attleboro, Dartmouth, Dighton, Westport) already include flexible review processes that prioritize open space. This regional adoption supports consistent conservation outcomes and encourages peer learning among municipalities.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a:t>These practices reflect the shift toward smarter, sustainable land use and are key to successful implementation of OSRD across communities.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Handout – 1 pager + the list of all best practices with examples</a:t>
            </a:r>
          </a:p>
        </p:txBody>
      </p:sp>
      <p:sp>
        <p:nvSpPr>
          <p:cNvPr id="4" name="Slide Number Placeholder 3"/>
          <p:cNvSpPr>
            <a:spLocks noGrp="1"/>
          </p:cNvSpPr>
          <p:nvPr>
            <p:ph type="sldNum" sz="quarter" idx="5"/>
          </p:nvPr>
        </p:nvSpPr>
        <p:spPr/>
        <p:txBody>
          <a:bodyPr/>
          <a:lstStyle/>
          <a:p>
            <a:fld id="{F907E0C4-BF3E-4903-8E5C-30CC4CB9C414}" type="slidenum">
              <a:rPr lang="en-US" smtClean="0"/>
              <a:t>11</a:t>
            </a:fld>
            <a:endParaRPr lang="en-US"/>
          </a:p>
        </p:txBody>
      </p:sp>
    </p:spTree>
    <p:extLst>
      <p:ext uri="{BB962C8B-B14F-4D97-AF65-F5344CB8AC3E}">
        <p14:creationId xmlns:p14="http://schemas.microsoft.com/office/powerpoint/2010/main" val="315670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KLP: Best Practice Factor 7, 14, 18</a:t>
            </a:r>
          </a:p>
        </p:txBody>
      </p:sp>
      <p:sp>
        <p:nvSpPr>
          <p:cNvPr id="4" name="Slide Number Placeholder 3"/>
          <p:cNvSpPr>
            <a:spLocks noGrp="1"/>
          </p:cNvSpPr>
          <p:nvPr>
            <p:ph type="sldNum" sz="quarter" idx="5"/>
          </p:nvPr>
        </p:nvSpPr>
        <p:spPr/>
        <p:txBody>
          <a:bodyPr/>
          <a:lstStyle/>
          <a:p>
            <a:fld id="{F907E0C4-BF3E-4903-8E5C-30CC4CB9C414}" type="slidenum">
              <a:rPr lang="en-US" smtClean="0"/>
              <a:t>12</a:t>
            </a:fld>
            <a:endParaRPr lang="en-US"/>
          </a:p>
        </p:txBody>
      </p:sp>
    </p:spTree>
    <p:extLst>
      <p:ext uri="{BB962C8B-B14F-4D97-AF65-F5344CB8AC3E}">
        <p14:creationId xmlns:p14="http://schemas.microsoft.com/office/powerpoint/2010/main" val="1346613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a:t>
            </a:r>
          </a:p>
        </p:txBody>
      </p:sp>
      <p:sp>
        <p:nvSpPr>
          <p:cNvPr id="4" name="Slide Number Placeholder 3"/>
          <p:cNvSpPr>
            <a:spLocks noGrp="1"/>
          </p:cNvSpPr>
          <p:nvPr>
            <p:ph type="sldNum" sz="quarter" idx="5"/>
          </p:nvPr>
        </p:nvSpPr>
        <p:spPr/>
        <p:txBody>
          <a:bodyPr/>
          <a:lstStyle/>
          <a:p>
            <a:fld id="{F907E0C4-BF3E-4903-8E5C-30CC4CB9C414}" type="slidenum">
              <a:rPr lang="en-US" smtClean="0"/>
              <a:t>13</a:t>
            </a:fld>
            <a:endParaRPr lang="en-US"/>
          </a:p>
        </p:txBody>
      </p:sp>
    </p:spTree>
    <p:extLst>
      <p:ext uri="{BB962C8B-B14F-4D97-AF65-F5344CB8AC3E}">
        <p14:creationId xmlns:p14="http://schemas.microsoft.com/office/powerpoint/2010/main" val="4031568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 facilitate</a:t>
            </a:r>
          </a:p>
          <a:p>
            <a:r>
              <a:rPr lang="en-US"/>
              <a:t>MT/DB/KLP – prompt questions as topics come up to guide conversations</a:t>
            </a:r>
          </a:p>
          <a:p>
            <a:endParaRPr lang="en-US"/>
          </a:p>
          <a:p>
            <a:r>
              <a:rPr lang="en-US"/>
              <a:t>**Ask all panelists to respond to the Lessons Learned and Advice” at the end to close up</a:t>
            </a:r>
          </a:p>
        </p:txBody>
      </p:sp>
      <p:sp>
        <p:nvSpPr>
          <p:cNvPr id="4" name="Slide Number Placeholder 3"/>
          <p:cNvSpPr>
            <a:spLocks noGrp="1"/>
          </p:cNvSpPr>
          <p:nvPr>
            <p:ph type="sldNum" sz="quarter" idx="5"/>
          </p:nvPr>
        </p:nvSpPr>
        <p:spPr/>
        <p:txBody>
          <a:bodyPr/>
          <a:lstStyle/>
          <a:p>
            <a:fld id="{F907E0C4-BF3E-4903-8E5C-30CC4CB9C414}" type="slidenum">
              <a:rPr lang="en-US" smtClean="0"/>
              <a:t>14</a:t>
            </a:fld>
            <a:endParaRPr lang="en-US"/>
          </a:p>
        </p:txBody>
      </p:sp>
    </p:spTree>
    <p:extLst>
      <p:ext uri="{BB962C8B-B14F-4D97-AF65-F5344CB8AC3E}">
        <p14:creationId xmlns:p14="http://schemas.microsoft.com/office/powerpoint/2010/main" val="394013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a:t>
            </a:r>
          </a:p>
        </p:txBody>
      </p:sp>
      <p:sp>
        <p:nvSpPr>
          <p:cNvPr id="4" name="Slide Number Placeholder 3"/>
          <p:cNvSpPr>
            <a:spLocks noGrp="1"/>
          </p:cNvSpPr>
          <p:nvPr>
            <p:ph type="sldNum" sz="quarter" idx="5"/>
          </p:nvPr>
        </p:nvSpPr>
        <p:spPr/>
        <p:txBody>
          <a:bodyPr/>
          <a:lstStyle/>
          <a:p>
            <a:fld id="{F907E0C4-BF3E-4903-8E5C-30CC4CB9C414}" type="slidenum">
              <a:rPr lang="en-US" smtClean="0"/>
              <a:t>2</a:t>
            </a:fld>
            <a:endParaRPr lang="en-US"/>
          </a:p>
        </p:txBody>
      </p:sp>
    </p:spTree>
    <p:extLst>
      <p:ext uri="{BB962C8B-B14F-4D97-AF65-F5344CB8AC3E}">
        <p14:creationId xmlns:p14="http://schemas.microsoft.com/office/powerpoint/2010/main" val="218931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a:t>
            </a:r>
          </a:p>
        </p:txBody>
      </p:sp>
      <p:sp>
        <p:nvSpPr>
          <p:cNvPr id="4" name="Slide Number Placeholder 3"/>
          <p:cNvSpPr>
            <a:spLocks noGrp="1"/>
          </p:cNvSpPr>
          <p:nvPr>
            <p:ph type="sldNum" sz="quarter" idx="5"/>
          </p:nvPr>
        </p:nvSpPr>
        <p:spPr/>
        <p:txBody>
          <a:bodyPr/>
          <a:lstStyle/>
          <a:p>
            <a:fld id="{F907E0C4-BF3E-4903-8E5C-30CC4CB9C414}" type="slidenum">
              <a:rPr lang="en-US" smtClean="0"/>
              <a:t>3</a:t>
            </a:fld>
            <a:endParaRPr lang="en-US"/>
          </a:p>
        </p:txBody>
      </p:sp>
    </p:spTree>
    <p:extLst>
      <p:ext uri="{BB962C8B-B14F-4D97-AF65-F5344CB8AC3E}">
        <p14:creationId xmlns:p14="http://schemas.microsoft.com/office/powerpoint/2010/main" val="140394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MT</a:t>
            </a:r>
          </a:p>
          <a:p>
            <a:r>
              <a:rPr lang="en-US" b="1"/>
              <a:t>Visual Aid:</a:t>
            </a:r>
            <a:r>
              <a:rPr lang="en-US"/>
              <a:t> </a:t>
            </a:r>
            <a:r>
              <a:rPr lang="en-US" i="1"/>
              <a:t>Map – Rate of New Development per Square Mile by Town</a:t>
            </a:r>
            <a:endParaRPr lang="en-US"/>
          </a:p>
          <a:p>
            <a:pPr>
              <a:buFont typeface="Arial" panose="020B0604020202020204" pitchFamily="34" charset="0"/>
              <a:buChar char="•"/>
            </a:pPr>
            <a:r>
              <a:rPr lang="en-US" b="1"/>
              <a:t>Color Scale:</a:t>
            </a:r>
            <a:endParaRPr lang="en-US"/>
          </a:p>
          <a:p>
            <a:pPr marL="742950" lvl="1" indent="-285750">
              <a:buFont typeface="Arial" panose="020B0604020202020204" pitchFamily="34" charset="0"/>
              <a:buChar char="•"/>
            </a:pPr>
            <a:r>
              <a:rPr lang="en-US" b="1"/>
              <a:t>Light Yellow (0.02–1.3 acres/sq mi):</a:t>
            </a:r>
            <a:r>
              <a:rPr lang="en-US"/>
              <a:t> Low development pressure</a:t>
            </a:r>
          </a:p>
          <a:p>
            <a:pPr marL="742950" lvl="1" indent="-285750">
              <a:buFont typeface="Arial" panose="020B0604020202020204" pitchFamily="34" charset="0"/>
              <a:buChar char="•"/>
            </a:pPr>
            <a:r>
              <a:rPr lang="en-US" b="1"/>
              <a:t>Dark Brown to Maroon (7.9–15.4 acres/sq mi):</a:t>
            </a:r>
            <a:r>
              <a:rPr lang="en-US"/>
              <a:t> High development pressure</a:t>
            </a:r>
          </a:p>
          <a:p>
            <a:pPr>
              <a:buFont typeface="Arial" panose="020B0604020202020204" pitchFamily="34" charset="0"/>
              <a:buChar char="•"/>
            </a:pPr>
            <a:r>
              <a:rPr lang="en-US" b="1"/>
              <a:t>Red Cross-Hatching:</a:t>
            </a:r>
            <a:r>
              <a:rPr lang="en-US"/>
              <a:t> Indicates the “Sprawl Frontier” – areas facing intense land conversion from forests and farmland to development.</a:t>
            </a:r>
          </a:p>
          <a:p>
            <a:pPr>
              <a:buFont typeface="Arial" panose="020B0604020202020204" pitchFamily="34" charset="0"/>
              <a:buNone/>
            </a:pPr>
            <a:endParaRPr lang="en-US"/>
          </a:p>
          <a:p>
            <a:endParaRPr lang="en-US"/>
          </a:p>
          <a:p>
            <a:r>
              <a:rPr lang="en-US" b="1"/>
              <a:t>Key Takeaways:</a:t>
            </a:r>
            <a:endParaRPr lang="en-US"/>
          </a:p>
          <a:p>
            <a:pPr marL="0" marR="0" lvl="0" indent="0">
              <a:lnSpc>
                <a:spcPct val="107000"/>
              </a:lnSpc>
              <a:spcBef>
                <a:spcPts val="0"/>
              </a:spcBef>
              <a:spcAft>
                <a:spcPts val="800"/>
              </a:spcAft>
              <a:buFont typeface="Times New Roman" panose="02020603050405020304" pitchFamily="18" charset="0"/>
              <a:buNone/>
              <a:tabLst>
                <a:tab pos="457200" algn="l"/>
              </a:tabLst>
            </a:pPr>
            <a:r>
              <a:rPr lang="en-US" b="1"/>
              <a:t>Development is Uneven:</a:t>
            </a:r>
            <a:r>
              <a:rPr lang="en-US"/>
              <a:t> </a:t>
            </a:r>
            <a:r>
              <a:rPr lang="en-US" sz="1800" kern="100">
                <a:effectLst/>
                <a:latin typeface="Aptos" panose="020B0004020202020204" pitchFamily="34" charset="0"/>
                <a:ea typeface="Aptos" panose="020B0004020202020204" pitchFamily="34" charset="0"/>
                <a:cs typeface="Times New Roman" panose="02020603050405020304" pitchFamily="18" charset="0"/>
              </a:rPr>
              <a:t>The eastern and southeastern regions of Massachusetts are experiencing the highest rates of land development. In contrast, central and western towns show significantly lower rates of new development per square mile.</a:t>
            </a:r>
          </a:p>
          <a:p>
            <a:pPr marL="0" marR="0">
              <a:lnSpc>
                <a:spcPct val="107000"/>
              </a:lnSpc>
              <a:spcBef>
                <a:spcPts val="0"/>
              </a:spcBef>
              <a:spcAft>
                <a:spcPts val="800"/>
              </a:spcAft>
            </a:pPr>
            <a:r>
              <a:rPr lang="en-US" b="1"/>
              <a:t>The Sprawl Frontier:</a:t>
            </a:r>
            <a:r>
              <a:rPr lang="en-US"/>
              <a:t> </a:t>
            </a:r>
            <a:r>
              <a:rPr lang="en-US" sz="1800" kern="100">
                <a:effectLst/>
                <a:latin typeface="Aptos" panose="020B0004020202020204" pitchFamily="34" charset="0"/>
                <a:ea typeface="Aptos" panose="020B0004020202020204" pitchFamily="34" charset="0"/>
                <a:cs typeface="Times New Roman" panose="02020603050405020304" pitchFamily="18" charset="0"/>
              </a:rPr>
              <a:t>-This is a term used to describe regions under intense pressure from low-density, car-dependent development. These areas are seeing rapid consumption of land without a proportional increase in housing density or infrastructure efficiency.</a:t>
            </a:r>
          </a:p>
          <a:p>
            <a:endParaRPr lang="en-US"/>
          </a:p>
        </p:txBody>
      </p:sp>
      <p:sp>
        <p:nvSpPr>
          <p:cNvPr id="4" name="Slide Number Placeholder 3"/>
          <p:cNvSpPr>
            <a:spLocks noGrp="1"/>
          </p:cNvSpPr>
          <p:nvPr>
            <p:ph type="sldNum" sz="quarter" idx="5"/>
          </p:nvPr>
        </p:nvSpPr>
        <p:spPr/>
        <p:txBody>
          <a:bodyPr/>
          <a:lstStyle/>
          <a:p>
            <a:fld id="{F907E0C4-BF3E-4903-8E5C-30CC4CB9C414}" type="slidenum">
              <a:rPr lang="en-US" smtClean="0"/>
              <a:t>4</a:t>
            </a:fld>
            <a:endParaRPr lang="en-US"/>
          </a:p>
        </p:txBody>
      </p:sp>
    </p:spTree>
    <p:extLst>
      <p:ext uri="{BB962C8B-B14F-4D97-AF65-F5344CB8AC3E}">
        <p14:creationId xmlns:p14="http://schemas.microsoft.com/office/powerpoint/2010/main" val="65909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a:t>
            </a:r>
          </a:p>
        </p:txBody>
      </p:sp>
      <p:sp>
        <p:nvSpPr>
          <p:cNvPr id="4" name="Slide Number Placeholder 3"/>
          <p:cNvSpPr>
            <a:spLocks noGrp="1"/>
          </p:cNvSpPr>
          <p:nvPr>
            <p:ph type="sldNum" sz="quarter" idx="5"/>
          </p:nvPr>
        </p:nvSpPr>
        <p:spPr/>
        <p:txBody>
          <a:bodyPr/>
          <a:lstStyle/>
          <a:p>
            <a:fld id="{F907E0C4-BF3E-4903-8E5C-30CC4CB9C414}" type="slidenum">
              <a:rPr lang="en-US" smtClean="0"/>
              <a:t>5</a:t>
            </a:fld>
            <a:endParaRPr lang="en-US"/>
          </a:p>
        </p:txBody>
      </p:sp>
    </p:spTree>
    <p:extLst>
      <p:ext uri="{BB962C8B-B14F-4D97-AF65-F5344CB8AC3E}">
        <p14:creationId xmlns:p14="http://schemas.microsoft.com/office/powerpoint/2010/main" val="54189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a:t>
            </a:r>
          </a:p>
        </p:txBody>
      </p:sp>
      <p:sp>
        <p:nvSpPr>
          <p:cNvPr id="4" name="Slide Number Placeholder 3"/>
          <p:cNvSpPr>
            <a:spLocks noGrp="1"/>
          </p:cNvSpPr>
          <p:nvPr>
            <p:ph type="sldNum" sz="quarter" idx="5"/>
          </p:nvPr>
        </p:nvSpPr>
        <p:spPr/>
        <p:txBody>
          <a:bodyPr/>
          <a:lstStyle/>
          <a:p>
            <a:fld id="{F907E0C4-BF3E-4903-8E5C-30CC4CB9C414}" type="slidenum">
              <a:rPr lang="en-US" smtClean="0"/>
              <a:t>6</a:t>
            </a:fld>
            <a:endParaRPr lang="en-US"/>
          </a:p>
        </p:txBody>
      </p:sp>
    </p:spTree>
    <p:extLst>
      <p:ext uri="{BB962C8B-B14F-4D97-AF65-F5344CB8AC3E}">
        <p14:creationId xmlns:p14="http://schemas.microsoft.com/office/powerpoint/2010/main" val="76280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a:t>
            </a:r>
          </a:p>
        </p:txBody>
      </p:sp>
      <p:sp>
        <p:nvSpPr>
          <p:cNvPr id="4" name="Slide Number Placeholder 3"/>
          <p:cNvSpPr>
            <a:spLocks noGrp="1"/>
          </p:cNvSpPr>
          <p:nvPr>
            <p:ph type="sldNum" sz="quarter" idx="5"/>
          </p:nvPr>
        </p:nvSpPr>
        <p:spPr/>
        <p:txBody>
          <a:bodyPr/>
          <a:lstStyle/>
          <a:p>
            <a:fld id="{F907E0C4-BF3E-4903-8E5C-30CC4CB9C414}" type="slidenum">
              <a:rPr lang="en-US" smtClean="0"/>
              <a:t>7</a:t>
            </a:fld>
            <a:endParaRPr lang="en-US"/>
          </a:p>
        </p:txBody>
      </p:sp>
    </p:spTree>
    <p:extLst>
      <p:ext uri="{BB962C8B-B14F-4D97-AF65-F5344CB8AC3E}">
        <p14:creationId xmlns:p14="http://schemas.microsoft.com/office/powerpoint/2010/main" val="218263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a:t>
            </a:r>
          </a:p>
          <a:p>
            <a:r>
              <a:rPr lang="en-US"/>
              <a:t>Highest min </a:t>
            </a:r>
            <a:r>
              <a:rPr lang="en-US">
                <a:solidFill>
                  <a:srgbClr val="1F2020"/>
                </a:solidFill>
                <a:latin typeface="+mj-lt"/>
                <a:ea typeface="Open Sans"/>
                <a:cs typeface="Open Sans"/>
                <a:sym typeface="Open Sans"/>
              </a:rPr>
              <a:t>open space requirement is </a:t>
            </a:r>
            <a:r>
              <a:rPr lang="en-US" b="1">
                <a:solidFill>
                  <a:srgbClr val="1F2020"/>
                </a:solidFill>
                <a:latin typeface="+mj-lt"/>
                <a:ea typeface="Open Sans Bold"/>
                <a:cs typeface="Open Sans Bold"/>
                <a:sym typeface="Open Sans Bold"/>
              </a:rPr>
              <a:t>50%</a:t>
            </a:r>
            <a:r>
              <a:rPr lang="en-US">
                <a:solidFill>
                  <a:srgbClr val="1F2020"/>
                </a:solidFill>
                <a:latin typeface="+mj-lt"/>
                <a:ea typeface="Open Sans"/>
                <a:cs typeface="Open Sans"/>
                <a:sym typeface="Open Sans"/>
              </a:rPr>
              <a:t>, adopted by </a:t>
            </a:r>
            <a:r>
              <a:rPr lang="en-US" b="1">
                <a:solidFill>
                  <a:srgbClr val="1F2020"/>
                </a:solidFill>
                <a:latin typeface="+mj-lt"/>
                <a:ea typeface="Open Sans Bold"/>
                <a:cs typeface="Open Sans Bold"/>
                <a:sym typeface="Open Sans Bold"/>
              </a:rPr>
              <a:t>6 communities</a:t>
            </a:r>
          </a:p>
          <a:p>
            <a:r>
              <a:rPr lang="en-US" b="1">
                <a:solidFill>
                  <a:srgbClr val="1F2020"/>
                </a:solidFill>
                <a:latin typeface="+mj-lt"/>
                <a:ea typeface="Open Sans Bold"/>
                <a:cs typeface="Open Sans Bold"/>
                <a:sym typeface="Open Sans Bold"/>
              </a:rPr>
              <a:t>Emphasize max allowed density is within the buildable area only</a:t>
            </a:r>
          </a:p>
          <a:p>
            <a:r>
              <a:rPr lang="en-US" b="1">
                <a:solidFill>
                  <a:srgbClr val="1F2020"/>
                </a:solidFill>
                <a:latin typeface="+mj-lt"/>
                <a:ea typeface="Open Sans Bold"/>
                <a:cs typeface="Open Sans Bold"/>
                <a:sym typeface="Open Sans Bold"/>
              </a:rPr>
              <a:t>Highest allowed density 22.23 units per acre is within Mansfield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1F2020"/>
                </a:solidFill>
                <a:latin typeface="+mj-lt"/>
                <a:ea typeface="Open Sans Bold"/>
                <a:cs typeface="Open Sans Bold"/>
                <a:sym typeface="Open Sans Bold"/>
              </a:rPr>
              <a:t>Smallest min lot size </a:t>
            </a:r>
            <a:r>
              <a:rPr lang="en-US">
                <a:solidFill>
                  <a:srgbClr val="1F2020"/>
                </a:solidFill>
                <a:latin typeface="+mj-lt"/>
                <a:ea typeface="Open Sans"/>
                <a:cs typeface="Open Sans"/>
                <a:sym typeface="Open Sans"/>
              </a:rPr>
              <a:t>is </a:t>
            </a:r>
            <a:r>
              <a:rPr lang="en-US" b="1">
                <a:solidFill>
                  <a:srgbClr val="1F2020"/>
                </a:solidFill>
                <a:latin typeface="+mj-lt"/>
                <a:ea typeface="Open Sans Bold"/>
                <a:cs typeface="Open Sans Bold"/>
                <a:sym typeface="Open Sans Bold"/>
              </a:rPr>
              <a:t>2,500 sq. ft. </a:t>
            </a:r>
            <a:r>
              <a:rPr lang="en-US">
                <a:solidFill>
                  <a:srgbClr val="1F2020"/>
                </a:solidFill>
                <a:latin typeface="+mj-lt"/>
                <a:ea typeface="Open Sans"/>
                <a:cs typeface="Open Sans"/>
                <a:sym typeface="Open Sans"/>
              </a:rPr>
              <a:t>in </a:t>
            </a:r>
            <a:r>
              <a:rPr lang="en-US" b="1">
                <a:solidFill>
                  <a:srgbClr val="1F2020"/>
                </a:solidFill>
                <a:latin typeface="+mj-lt"/>
                <a:ea typeface="Open Sans Bold"/>
                <a:cs typeface="Open Sans Bold"/>
                <a:sym typeface="Open Sans Bold"/>
              </a:rPr>
              <a:t>Mansfield’s high-density residential district.</a:t>
            </a:r>
          </a:p>
        </p:txBody>
      </p:sp>
      <p:sp>
        <p:nvSpPr>
          <p:cNvPr id="4" name="Slide Number Placeholder 3"/>
          <p:cNvSpPr>
            <a:spLocks noGrp="1"/>
          </p:cNvSpPr>
          <p:nvPr>
            <p:ph type="sldNum" sz="quarter" idx="5"/>
          </p:nvPr>
        </p:nvSpPr>
        <p:spPr/>
        <p:txBody>
          <a:bodyPr/>
          <a:lstStyle/>
          <a:p>
            <a:fld id="{F907E0C4-BF3E-4903-8E5C-30CC4CB9C414}" type="slidenum">
              <a:rPr lang="en-US" smtClean="0"/>
              <a:t>8</a:t>
            </a:fld>
            <a:endParaRPr lang="en-US"/>
          </a:p>
        </p:txBody>
      </p:sp>
    </p:spTree>
    <p:extLst>
      <p:ext uri="{BB962C8B-B14F-4D97-AF65-F5344CB8AC3E}">
        <p14:creationId xmlns:p14="http://schemas.microsoft.com/office/powerpoint/2010/main" val="204099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a:t>
            </a:r>
          </a:p>
        </p:txBody>
      </p:sp>
      <p:sp>
        <p:nvSpPr>
          <p:cNvPr id="4" name="Slide Number Placeholder 3"/>
          <p:cNvSpPr>
            <a:spLocks noGrp="1"/>
          </p:cNvSpPr>
          <p:nvPr>
            <p:ph type="sldNum" sz="quarter" idx="5"/>
          </p:nvPr>
        </p:nvSpPr>
        <p:spPr/>
        <p:txBody>
          <a:bodyPr/>
          <a:lstStyle/>
          <a:p>
            <a:fld id="{F907E0C4-BF3E-4903-8E5C-30CC4CB9C414}" type="slidenum">
              <a:rPr lang="en-US" smtClean="0"/>
              <a:t>9</a:t>
            </a:fld>
            <a:endParaRPr lang="en-US"/>
          </a:p>
        </p:txBody>
      </p:sp>
    </p:spTree>
    <p:extLst>
      <p:ext uri="{BB962C8B-B14F-4D97-AF65-F5344CB8AC3E}">
        <p14:creationId xmlns:p14="http://schemas.microsoft.com/office/powerpoint/2010/main" val="3673853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2EDD7D-167B-4A55-BFA4-EE5531E6B866}" type="datetime1">
              <a:rPr lang="en-US" smtClean="0"/>
              <a:t>6/12/2025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728EC-E8CA-410D-AD86-0B2878D75543}" type="datetime1">
              <a:rPr lang="en-US" smtClean="0"/>
              <a:t>6/12/2025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1C431-ADD6-4417-AFEF-B38EE65F98E5}" type="datetime1">
              <a:rPr lang="en-US" smtClean="0"/>
              <a:t>6/12/2025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0DDB0-39FE-49CA-8D4D-F1BD1CEE3EBF}" type="datetime1">
              <a:rPr lang="en-US" smtClean="0"/>
              <a:t>6/12/2025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1D599A-58AC-4F04-BDDC-80D3FC69394E}" type="datetime1">
              <a:rPr lang="en-US" smtClean="0"/>
              <a:t>6/12/2025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955566-0725-4C62-9882-AED66ABF3A82}" type="datetime1">
              <a:rPr lang="en-US" smtClean="0"/>
              <a:t>6/12/2025</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4715B9-7185-4825-AF81-3A6215E9DA1C}" type="datetime1">
              <a:rPr lang="en-US" smtClean="0"/>
              <a:t>6/12/2025</a:t>
            </a:fld>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AD6257-48DB-40B8-A7CE-F2C887DE2E90}" type="datetime1">
              <a:rPr lang="en-US" smtClean="0"/>
              <a:t>6/12/2025</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DD115-62F7-4E2B-A9AA-7FF563E8BF88}" type="datetime1">
              <a:rPr lang="en-US" smtClean="0"/>
              <a:t>6/12/2025</a:t>
            </a:fld>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8E541-E53F-45B7-88E1-7FFFCDD82CAB}" type="datetime1">
              <a:rPr lang="en-US" smtClean="0"/>
              <a:t>6/12/2025</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DBD88-8B68-4196-B189-D542C25D5024}" type="datetime1">
              <a:rPr lang="en-US" smtClean="0"/>
              <a:t>6/12/2025</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8F0AE-CE96-4F32-A809-9EE9A9BDCDF7}" type="datetime1">
              <a:rPr lang="en-US" smtClean="0"/>
              <a:t>6/12/2025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08_0.xml"/><Relationship Id="rId7" Type="http://schemas.openxmlformats.org/officeDocument/2006/relationships/hyperlink" Target="https://storymaps.arcgis.com/stories/416a394415104f78bef2ead43027c12b"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massaudubon.org/content/download/54077/file/Bylaw-Review-Tool-MS4-Updated-2022.xlsx?inLanguage=eng-US&amp;version=1" TargetMode="External"/><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F_72C6BFE6.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6_39E01BF0.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4_BB241B0B.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hyperlink" Target="https://srpedd.org/environment/osrd/" TargetMode="External"/><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hyperlink" Target="https://srpedd.org/environment/osrd/" TargetMode="External"/><Relationship Id="rId2" Type="http://schemas.openxmlformats.org/officeDocument/2006/relationships/notesSlide" Target="../notesSlides/notesSlide6.xml"/><Relationship Id="rId16" Type="http://schemas.openxmlformats.org/officeDocument/2006/relationships/hyperlink" Target="https://www.massaudubon.org/our-work/climate-change/local-climate-resilient-communities/land-use-rules" TargetMode="Externa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2DD8E19F-2C64-4AE7-A2FE-ED95CBB0A973}"/>
              </a:ext>
            </a:extLst>
          </p:cNvPr>
          <p:cNvGrpSpPr/>
          <p:nvPr/>
        </p:nvGrpSpPr>
        <p:grpSpPr>
          <a:xfrm>
            <a:off x="0" y="0"/>
            <a:ext cx="18288000" cy="10287000"/>
            <a:chOff x="0" y="0"/>
            <a:chExt cx="10192954" cy="5789115"/>
          </a:xfrm>
        </p:grpSpPr>
        <p:pic>
          <p:nvPicPr>
            <p:cNvPr id="11" name="Picture 3">
              <a:extLst>
                <a:ext uri="{FF2B5EF4-FFF2-40B4-BE49-F238E27FC236}">
                  <a16:creationId xmlns:a16="http://schemas.microsoft.com/office/drawing/2014/main" id="{F68583B2-719A-9C16-6678-084A96F980FD}"/>
                </a:ext>
              </a:extLst>
            </p:cNvPr>
            <p:cNvPicPr>
              <a:picLocks noChangeAspect="1"/>
            </p:cNvPicPr>
            <p:nvPr/>
          </p:nvPicPr>
          <p:blipFill>
            <a:blip r:embed="rId3">
              <a:alphaModFix amt="20000"/>
            </a:blip>
            <a:srcRect t="7376" b="7376"/>
            <a:stretch>
              <a:fillRect/>
            </a:stretch>
          </p:blipFill>
          <p:spPr>
            <a:xfrm>
              <a:off x="0" y="0"/>
              <a:ext cx="10192954" cy="5789115"/>
            </a:xfrm>
            <a:prstGeom prst="rect">
              <a:avLst/>
            </a:prstGeom>
          </p:spPr>
        </p:pic>
      </p:grpSp>
      <p:grpSp>
        <p:nvGrpSpPr>
          <p:cNvPr id="3" name="Group 3"/>
          <p:cNvGrpSpPr/>
          <p:nvPr/>
        </p:nvGrpSpPr>
        <p:grpSpPr>
          <a:xfrm>
            <a:off x="17259300" y="0"/>
            <a:ext cx="1028700" cy="10287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highlight>
                  <a:srgbClr val="1E4541"/>
                </a:highlight>
              </a:endParaRP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1080060"/>
            <a:ext cx="1299187" cy="1251477"/>
          </a:xfrm>
          <a:custGeom>
            <a:avLst/>
            <a:gdLst/>
            <a:ahLst/>
            <a:cxnLst/>
            <a:rect l="l" t="t" r="r" b="b"/>
            <a:pathLst>
              <a:path w="1299187" h="1251477">
                <a:moveTo>
                  <a:pt x="0" y="0"/>
                </a:moveTo>
                <a:lnTo>
                  <a:pt x="1299187" y="0"/>
                </a:lnTo>
                <a:lnTo>
                  <a:pt x="1299187" y="1251477"/>
                </a:lnTo>
                <a:lnTo>
                  <a:pt x="0" y="1251477"/>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2000025" y="2470150"/>
            <a:ext cx="14493601" cy="1787525"/>
          </a:xfrm>
          <a:prstGeom prst="rect">
            <a:avLst/>
          </a:prstGeom>
        </p:spPr>
        <p:txBody>
          <a:bodyPr wrap="square" lIns="0" tIns="0" rIns="0" bIns="0" rtlCol="0" anchor="t">
            <a:spAutoFit/>
          </a:bodyPr>
          <a:lstStyle/>
          <a:p>
            <a:pPr algn="l">
              <a:lnSpc>
                <a:spcPts val="7000"/>
              </a:lnSpc>
              <a:spcBef>
                <a:spcPct val="0"/>
              </a:spcBef>
            </a:pPr>
            <a:r>
              <a:rPr lang="en-US" sz="5000" b="1">
                <a:solidFill>
                  <a:srgbClr val="1E4541"/>
                </a:solidFill>
                <a:latin typeface="Poppins Bold"/>
                <a:ea typeface="Poppins Bold"/>
                <a:cs typeface="Poppins Bold"/>
                <a:sym typeface="Poppins Bold"/>
              </a:rPr>
              <a:t>Nature-Sensitive Designs for Open Space &amp; Housing in Southeastern Massachusetts</a:t>
            </a:r>
          </a:p>
        </p:txBody>
      </p:sp>
      <p:sp>
        <p:nvSpPr>
          <p:cNvPr id="8" name="TextBox 8"/>
          <p:cNvSpPr txBox="1"/>
          <p:nvPr/>
        </p:nvSpPr>
        <p:spPr>
          <a:xfrm>
            <a:off x="2000025" y="4676775"/>
            <a:ext cx="12880615" cy="3734933"/>
          </a:xfrm>
          <a:prstGeom prst="rect">
            <a:avLst/>
          </a:prstGeom>
        </p:spPr>
        <p:txBody>
          <a:bodyPr wrap="square" lIns="0" tIns="0" rIns="0" bIns="0" rtlCol="0" anchor="t">
            <a:spAutoFit/>
          </a:bodyPr>
          <a:lstStyle/>
          <a:p>
            <a:pPr algn="l">
              <a:lnSpc>
                <a:spcPts val="4200"/>
              </a:lnSpc>
              <a:spcBef>
                <a:spcPct val="0"/>
              </a:spcBef>
            </a:pPr>
            <a:r>
              <a:rPr lang="en-US" sz="3000" b="1" i="1">
                <a:solidFill>
                  <a:srgbClr val="1F2020"/>
                </a:solidFill>
                <a:latin typeface="Open Sans Bold Italics"/>
                <a:ea typeface="Open Sans Bold Italics"/>
                <a:cs typeface="Open Sans Bold Italics"/>
                <a:sym typeface="Open Sans Bold Italics"/>
              </a:rPr>
              <a:t>Presented by:</a:t>
            </a:r>
          </a:p>
          <a:p>
            <a:pPr>
              <a:lnSpc>
                <a:spcPts val="4200"/>
              </a:lnSpc>
              <a:spcBef>
                <a:spcPct val="0"/>
              </a:spcBef>
            </a:pPr>
            <a:r>
              <a:rPr lang="en-US" sz="3000" b="1" i="1">
                <a:solidFill>
                  <a:srgbClr val="1F2020"/>
                </a:solidFill>
                <a:latin typeface="Open Sans Bold Italics"/>
                <a:ea typeface="Open Sans Bold Italics"/>
                <a:cs typeface="Open Sans Bold Italics"/>
                <a:sym typeface="Open Sans Bold Italics"/>
              </a:rPr>
              <a:t>Danica Belknap, Environmental Planning Manager</a:t>
            </a:r>
          </a:p>
          <a:p>
            <a:pPr algn="l">
              <a:lnSpc>
                <a:spcPts val="4200"/>
              </a:lnSpc>
              <a:spcBef>
                <a:spcPct val="0"/>
              </a:spcBef>
            </a:pPr>
            <a:r>
              <a:rPr lang="en-US" sz="3000" b="1" i="1">
                <a:solidFill>
                  <a:srgbClr val="1F2020"/>
                </a:solidFill>
                <a:latin typeface="Open Sans Bold Italics"/>
                <a:ea typeface="Open Sans Bold Italics"/>
                <a:cs typeface="Open Sans Bold Italics"/>
                <a:sym typeface="Open Sans Bold Italics"/>
              </a:rPr>
              <a:t>Michelle Tinger, Assistant Director of Environmental Planning</a:t>
            </a:r>
          </a:p>
          <a:p>
            <a:pPr algn="l">
              <a:lnSpc>
                <a:spcPts val="4200"/>
              </a:lnSpc>
              <a:spcBef>
                <a:spcPct val="0"/>
              </a:spcBef>
            </a:pPr>
            <a:r>
              <a:rPr lang="en-US" sz="3000" b="1" i="1">
                <a:solidFill>
                  <a:srgbClr val="1F2020"/>
                </a:solidFill>
                <a:latin typeface="Open Sans Bold Italics"/>
                <a:ea typeface="Open Sans Bold Italics"/>
                <a:cs typeface="Open Sans Bold Italics"/>
                <a:sym typeface="Open Sans Bold Italics"/>
              </a:rPr>
              <a:t>Karen </a:t>
            </a:r>
            <a:r>
              <a:rPr lang="en-US" sz="3000" b="1" i="1" err="1">
                <a:solidFill>
                  <a:srgbClr val="1F2020"/>
                </a:solidFill>
                <a:latin typeface="Open Sans Bold Italics"/>
                <a:ea typeface="Open Sans Bold Italics"/>
                <a:cs typeface="Open Sans Bold Italics"/>
                <a:sym typeface="Open Sans Bold Italics"/>
              </a:rPr>
              <a:t>Pettinelli</a:t>
            </a:r>
            <a:r>
              <a:rPr lang="en-US" sz="3000" b="1" i="1">
                <a:solidFill>
                  <a:srgbClr val="1F2020"/>
                </a:solidFill>
                <a:latin typeface="Open Sans Bold Italics"/>
                <a:ea typeface="Open Sans Bold Italics"/>
                <a:cs typeface="Open Sans Bold Italics"/>
                <a:sym typeface="Open Sans Bold Italics"/>
              </a:rPr>
              <a:t>, Principal Natural Resources Planner</a:t>
            </a:r>
          </a:p>
          <a:p>
            <a:pPr algn="l">
              <a:lnSpc>
                <a:spcPts val="4200"/>
              </a:lnSpc>
              <a:spcBef>
                <a:spcPct val="0"/>
              </a:spcBef>
            </a:pPr>
            <a:endParaRPr lang="en-US" sz="3000" b="1" i="1">
              <a:solidFill>
                <a:srgbClr val="1F2020"/>
              </a:solidFill>
              <a:latin typeface="Open Sans Bold Italics"/>
              <a:ea typeface="Open Sans Bold Italics"/>
              <a:cs typeface="Open Sans Bold Italics"/>
              <a:sym typeface="Open Sans Bold Italics"/>
            </a:endParaRPr>
          </a:p>
          <a:p>
            <a:pPr algn="l">
              <a:lnSpc>
                <a:spcPts val="4200"/>
              </a:lnSpc>
              <a:spcBef>
                <a:spcPct val="0"/>
              </a:spcBef>
            </a:pPr>
            <a:endParaRPr lang="en-US" sz="3000" b="1" i="1">
              <a:solidFill>
                <a:srgbClr val="1F2020"/>
              </a:solidFill>
              <a:latin typeface="Open Sans Bold Italics"/>
              <a:ea typeface="Open Sans Bold Italics"/>
              <a:cs typeface="Open Sans Bold Italics"/>
              <a:sym typeface="Open Sans Bold Italics"/>
            </a:endParaRPr>
          </a:p>
          <a:p>
            <a:pPr algn="l">
              <a:lnSpc>
                <a:spcPts val="4200"/>
              </a:lnSpc>
              <a:spcBef>
                <a:spcPct val="0"/>
              </a:spcBef>
            </a:pPr>
            <a:r>
              <a:rPr lang="en-US" sz="3000" b="1" i="1">
                <a:solidFill>
                  <a:srgbClr val="1F2020"/>
                </a:solidFill>
                <a:latin typeface="Open Sans Bold Italics"/>
                <a:ea typeface="Open Sans Bold Italics"/>
                <a:cs typeface="Open Sans Bold Italics"/>
                <a:sym typeface="Open Sans Bold Italics"/>
              </a:rPr>
              <a:t>Panelists: Middleborough, Dighton, &amp; Westport</a:t>
            </a:r>
          </a:p>
        </p:txBody>
      </p:sp>
      <p:sp>
        <p:nvSpPr>
          <p:cNvPr id="9" name="TextBox 9"/>
          <p:cNvSpPr txBox="1"/>
          <p:nvPr/>
        </p:nvSpPr>
        <p:spPr>
          <a:xfrm>
            <a:off x="14880640" y="8743950"/>
            <a:ext cx="2378660" cy="514350"/>
          </a:xfrm>
          <a:prstGeom prst="rect">
            <a:avLst/>
          </a:prstGeom>
        </p:spPr>
        <p:txBody>
          <a:bodyPr lIns="0" tIns="0" rIns="0" bIns="0" rtlCol="0" anchor="t">
            <a:spAutoFit/>
          </a:bodyPr>
          <a:lstStyle/>
          <a:p>
            <a:pPr algn="l">
              <a:lnSpc>
                <a:spcPts val="4200"/>
              </a:lnSpc>
              <a:spcBef>
                <a:spcPct val="0"/>
              </a:spcBef>
            </a:pPr>
            <a:r>
              <a:rPr lang="en-US" sz="3000" b="1" i="1">
                <a:solidFill>
                  <a:srgbClr val="1E4541"/>
                </a:solidFill>
                <a:latin typeface="Open Sans Bold Italics"/>
                <a:ea typeface="Open Sans Bold Italics"/>
                <a:cs typeface="Open Sans Bold Italics"/>
                <a:sym typeface="Open Sans Bold Italics"/>
              </a:rPr>
              <a:t>June 11,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18720" y="1028699"/>
            <a:ext cx="4640580" cy="4335781"/>
            <a:chOff x="0" y="0"/>
            <a:chExt cx="5486400" cy="5486400"/>
          </a:xfrm>
        </p:grpSpPr>
        <p:pic>
          <p:nvPicPr>
            <p:cNvPr id="3" name="Picture 3"/>
            <p:cNvPicPr>
              <a:picLocks noChangeAspect="1"/>
            </p:cNvPicPr>
            <p:nvPr/>
          </p:nvPicPr>
          <p:blipFill>
            <a:blip r:embed="rId4"/>
            <a:srcRect t="10000" b="10000"/>
            <a:stretch>
              <a:fillRect/>
            </a:stretch>
          </p:blipFill>
          <p:spPr>
            <a:xfrm>
              <a:off x="0" y="0"/>
              <a:ext cx="5486400" cy="5486400"/>
            </a:xfrm>
            <a:prstGeom prst="rect">
              <a:avLst/>
            </a:prstGeom>
          </p:spPr>
        </p:pic>
      </p:grpSp>
      <p:grpSp>
        <p:nvGrpSpPr>
          <p:cNvPr id="6" name="Group 6"/>
          <p:cNvGrpSpPr/>
          <p:nvPr/>
        </p:nvGrpSpPr>
        <p:grpSpPr>
          <a:xfrm>
            <a:off x="14502132" y="6172200"/>
            <a:ext cx="3785868" cy="4114800"/>
            <a:chOff x="0" y="0"/>
            <a:chExt cx="6858000" cy="6518871"/>
          </a:xfrm>
        </p:grpSpPr>
        <p:pic>
          <p:nvPicPr>
            <p:cNvPr id="7" name="Picture 7"/>
            <p:cNvPicPr>
              <a:picLocks noChangeAspect="1"/>
            </p:cNvPicPr>
            <p:nvPr/>
          </p:nvPicPr>
          <p:blipFill>
            <a:blip r:embed="rId5"/>
            <a:srcRect l="14954" r="14954"/>
            <a:stretch>
              <a:fillRect/>
            </a:stretch>
          </p:blipFill>
          <p:spPr>
            <a:xfrm>
              <a:off x="0" y="0"/>
              <a:ext cx="6858000" cy="6518871"/>
            </a:xfrm>
            <a:prstGeom prst="rect">
              <a:avLst/>
            </a:prstGeom>
          </p:spPr>
        </p:pic>
      </p:grpSp>
      <p:sp>
        <p:nvSpPr>
          <p:cNvPr id="8" name="TextBox 8"/>
          <p:cNvSpPr txBox="1"/>
          <p:nvPr/>
        </p:nvSpPr>
        <p:spPr>
          <a:xfrm>
            <a:off x="1205983" y="2176161"/>
            <a:ext cx="10921954" cy="657103"/>
          </a:xfrm>
          <a:prstGeom prst="rect">
            <a:avLst/>
          </a:prstGeom>
        </p:spPr>
        <p:txBody>
          <a:bodyPr wrap="square" lIns="0" tIns="0" rIns="0" bIns="0" rtlCol="0" anchor="t">
            <a:spAutoFit/>
          </a:bodyPr>
          <a:lstStyle/>
          <a:p>
            <a:pPr algn="l">
              <a:lnSpc>
                <a:spcPts val="1680"/>
              </a:lnSpc>
            </a:pPr>
            <a:r>
              <a:rPr lang="en-US" sz="1700">
                <a:latin typeface="+mj-lt"/>
              </a:rPr>
              <a:t>Within the SRPEDD region, municipal zoning bylaws offer examples of OSRD-type bylaws and language for low-impact and environmentally conscious design. These range from “Conventional” to “Better” to “Best” practices as defined by </a:t>
            </a:r>
            <a:r>
              <a:rPr lang="en-US" sz="1700" u="sng">
                <a:solidFill>
                  <a:srgbClr val="1F2020"/>
                </a:solidFill>
                <a:latin typeface="+mj-lt"/>
                <a:ea typeface="Open Sans"/>
                <a:cs typeface="Open Sans"/>
                <a:sym typeface="Open Sans"/>
                <a:hlinkClick r:id="rId6"/>
              </a:rPr>
              <a:t>Mass Audubon’s Bylaw Review Tool</a:t>
            </a:r>
            <a:r>
              <a:rPr lang="en-US" sz="1700">
                <a:solidFill>
                  <a:srgbClr val="1F2020"/>
                </a:solidFill>
                <a:latin typeface="+mj-lt"/>
                <a:ea typeface="Open Sans"/>
                <a:cs typeface="Open Sans"/>
                <a:sym typeface="Open Sans"/>
              </a:rPr>
              <a:t>. Best practices – those that most strongly support OSRDs – include the following factors:</a:t>
            </a:r>
          </a:p>
        </p:txBody>
      </p:sp>
      <p:sp>
        <p:nvSpPr>
          <p:cNvPr id="9" name="TextBox 9"/>
          <p:cNvSpPr txBox="1"/>
          <p:nvPr/>
        </p:nvSpPr>
        <p:spPr>
          <a:xfrm>
            <a:off x="1205983" y="1409700"/>
            <a:ext cx="5893102" cy="745871"/>
          </a:xfrm>
          <a:prstGeom prst="rect">
            <a:avLst/>
          </a:prstGeom>
        </p:spPr>
        <p:txBody>
          <a:bodyPr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OSRD Best Practices</a:t>
            </a:r>
          </a:p>
        </p:txBody>
      </p:sp>
      <p:grpSp>
        <p:nvGrpSpPr>
          <p:cNvPr id="10" name="Group 10"/>
          <p:cNvGrpSpPr/>
          <p:nvPr/>
        </p:nvGrpSpPr>
        <p:grpSpPr>
          <a:xfrm>
            <a:off x="17259300" y="0"/>
            <a:ext cx="1028700" cy="10287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1880964" y="0"/>
            <a:ext cx="2387235" cy="813435"/>
            <a:chOff x="0" y="0"/>
            <a:chExt cx="1886210" cy="642714"/>
          </a:xfrm>
        </p:grpSpPr>
        <p:sp>
          <p:nvSpPr>
            <p:cNvPr id="14" name="Freeform 14"/>
            <p:cNvSpPr/>
            <p:nvPr/>
          </p:nvSpPr>
          <p:spPr>
            <a:xfrm>
              <a:off x="0" y="0"/>
              <a:ext cx="1886210" cy="642714"/>
            </a:xfrm>
            <a:custGeom>
              <a:avLst/>
              <a:gdLst/>
              <a:ahLst/>
              <a:cxnLst/>
              <a:rect l="l" t="t" r="r" b="b"/>
              <a:pathLst>
                <a:path w="1886210" h="642714">
                  <a:moveTo>
                    <a:pt x="0" y="0"/>
                  </a:moveTo>
                  <a:lnTo>
                    <a:pt x="1886210" y="0"/>
                  </a:lnTo>
                  <a:lnTo>
                    <a:pt x="1886210" y="642714"/>
                  </a:lnTo>
                  <a:lnTo>
                    <a:pt x="0" y="642714"/>
                  </a:lnTo>
                  <a:close/>
                </a:path>
              </a:pathLst>
            </a:custGeom>
            <a:solidFill>
              <a:srgbClr val="F1DE8A"/>
            </a:solidFill>
          </p:spPr>
          <p:txBody>
            <a:bodyPr/>
            <a:lstStyle/>
            <a:p>
              <a:endParaRPr lang="en-US"/>
            </a:p>
          </p:txBody>
        </p:sp>
        <p:sp>
          <p:nvSpPr>
            <p:cNvPr id="15" name="TextBox 15"/>
            <p:cNvSpPr txBox="1"/>
            <p:nvPr/>
          </p:nvSpPr>
          <p:spPr>
            <a:xfrm>
              <a:off x="0" y="-38100"/>
              <a:ext cx="1886210" cy="680814"/>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17" name="TextBox 17"/>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18" name="TextBox 18"/>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9" name="TextBox 19"/>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20" name="TextBox 20"/>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21" name="TextBox 21"/>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24" name="TextBox 8">
            <a:extLst>
              <a:ext uri="{FF2B5EF4-FFF2-40B4-BE49-F238E27FC236}">
                <a16:creationId xmlns:a16="http://schemas.microsoft.com/office/drawing/2014/main" id="{8FFB1061-F6AA-0A54-B95C-73515B438E3F}"/>
              </a:ext>
            </a:extLst>
          </p:cNvPr>
          <p:cNvSpPr txBox="1"/>
          <p:nvPr/>
        </p:nvSpPr>
        <p:spPr>
          <a:xfrm>
            <a:off x="7413892" y="3616568"/>
            <a:ext cx="3598221" cy="1158843"/>
          </a:xfrm>
          <a:prstGeom prst="rect">
            <a:avLst/>
          </a:prstGeom>
        </p:spPr>
        <p:txBody>
          <a:bodyPr wrap="square" lIns="0" tIns="0" rIns="0" bIns="0" rtlCol="0" anchor="t">
            <a:spAutoFit/>
          </a:bodyPr>
          <a:lstStyle/>
          <a:p>
            <a:pPr algn="ctr">
              <a:lnSpc>
                <a:spcPts val="1680"/>
              </a:lnSpc>
              <a:spcAft>
                <a:spcPts val="600"/>
              </a:spcAft>
            </a:pPr>
            <a:r>
              <a:rPr lang="en-US" sz="1400" b="1">
                <a:solidFill>
                  <a:srgbClr val="1F2020"/>
                </a:solidFill>
                <a:latin typeface="Open Sans"/>
                <a:ea typeface="Open Sans"/>
                <a:cs typeface="Open Sans"/>
                <a:sym typeface="Open Sans"/>
              </a:rPr>
              <a:t>Open Space Residential Design (OSRD): Best Practices for Green Zoning By-Law in Southeastern MA</a:t>
            </a:r>
            <a:endParaRPr lang="en-US" sz="500" b="1">
              <a:solidFill>
                <a:srgbClr val="1F2020"/>
              </a:solidFill>
              <a:latin typeface="Open Sans"/>
              <a:ea typeface="Open Sans"/>
              <a:cs typeface="Open Sans"/>
              <a:sym typeface="Open Sans"/>
            </a:endParaRPr>
          </a:p>
          <a:p>
            <a:pPr algn="ctr">
              <a:lnSpc>
                <a:spcPts val="1680"/>
              </a:lnSpc>
            </a:pPr>
            <a:r>
              <a:rPr lang="en-US" sz="1400" b="1">
                <a:solidFill>
                  <a:srgbClr val="1F2020"/>
                </a:solidFill>
                <a:latin typeface="Open Sans"/>
                <a:ea typeface="Open Sans"/>
                <a:cs typeface="Open Sans"/>
                <a:sym typeface="Open Sans"/>
                <a:hlinkClick r:id="rId7"/>
              </a:rPr>
              <a:t>https://storymaps.arcgis.com/stories/416a394415104f78bef2ead43027c12b</a:t>
            </a:r>
            <a:r>
              <a:rPr lang="en-US" sz="1400" b="1">
                <a:solidFill>
                  <a:srgbClr val="1F2020"/>
                </a:solidFill>
                <a:latin typeface="Open Sans"/>
                <a:ea typeface="Open Sans"/>
                <a:cs typeface="Open Sans"/>
                <a:sym typeface="Open Sans"/>
              </a:rPr>
              <a:t> </a:t>
            </a:r>
          </a:p>
        </p:txBody>
      </p:sp>
      <p:sp>
        <p:nvSpPr>
          <p:cNvPr id="25" name="Double Bracket 24">
            <a:extLst>
              <a:ext uri="{FF2B5EF4-FFF2-40B4-BE49-F238E27FC236}">
                <a16:creationId xmlns:a16="http://schemas.microsoft.com/office/drawing/2014/main" id="{A7F0EC58-BBF6-141C-9FD2-ABB3519614A5}"/>
              </a:ext>
            </a:extLst>
          </p:cNvPr>
          <p:cNvSpPr/>
          <p:nvPr/>
        </p:nvSpPr>
        <p:spPr>
          <a:xfrm>
            <a:off x="7158706" y="3567387"/>
            <a:ext cx="4145281" cy="1349089"/>
          </a:xfrm>
          <a:prstGeom prst="bracketPair">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26">
            <a:extLst>
              <a:ext uri="{FF2B5EF4-FFF2-40B4-BE49-F238E27FC236}">
                <a16:creationId xmlns:a16="http://schemas.microsoft.com/office/drawing/2014/main" id="{1D4495AF-E4D6-6BDA-3053-B417AF721F05}"/>
              </a:ext>
            </a:extLst>
          </p:cNvPr>
          <p:cNvPicPr>
            <a:picLocks noChangeAspect="1"/>
          </p:cNvPicPr>
          <p:nvPr/>
        </p:nvPicPr>
        <p:blipFill>
          <a:blip r:embed="rId8"/>
          <a:srcRect l="21254" b="2864"/>
          <a:stretch/>
        </p:blipFill>
        <p:spPr>
          <a:xfrm>
            <a:off x="13563600" y="1028700"/>
            <a:ext cx="3691370" cy="3448916"/>
          </a:xfrm>
          <a:prstGeom prst="rect">
            <a:avLst/>
          </a:prstGeom>
        </p:spPr>
      </p:pic>
      <p:pic>
        <p:nvPicPr>
          <p:cNvPr id="29" name="Picture 28">
            <a:extLst>
              <a:ext uri="{FF2B5EF4-FFF2-40B4-BE49-F238E27FC236}">
                <a16:creationId xmlns:a16="http://schemas.microsoft.com/office/drawing/2014/main" id="{38210CFE-5491-E237-C364-2D627099E088}"/>
              </a:ext>
            </a:extLst>
          </p:cNvPr>
          <p:cNvPicPr>
            <a:picLocks noChangeAspect="1"/>
          </p:cNvPicPr>
          <p:nvPr/>
        </p:nvPicPr>
        <p:blipFill>
          <a:blip r:embed="rId9"/>
          <a:srcRect l="15180" r="15115"/>
          <a:stretch/>
        </p:blipFill>
        <p:spPr>
          <a:xfrm>
            <a:off x="14523385" y="6172200"/>
            <a:ext cx="3746804" cy="4114800"/>
          </a:xfrm>
          <a:prstGeom prst="rect">
            <a:avLst/>
          </a:prstGeom>
        </p:spPr>
      </p:pic>
      <p:sp>
        <p:nvSpPr>
          <p:cNvPr id="4" name="TextBox 8">
            <a:extLst>
              <a:ext uri="{FF2B5EF4-FFF2-40B4-BE49-F238E27FC236}">
                <a16:creationId xmlns:a16="http://schemas.microsoft.com/office/drawing/2014/main" id="{4AEE83D2-DE57-6A21-D1B3-65DBFA8CB09D}"/>
              </a:ext>
            </a:extLst>
          </p:cNvPr>
          <p:cNvSpPr txBox="1"/>
          <p:nvPr/>
        </p:nvSpPr>
        <p:spPr>
          <a:xfrm>
            <a:off x="1091459" y="2901203"/>
            <a:ext cx="13188700" cy="7234288"/>
          </a:xfrm>
          <a:prstGeom prst="rect">
            <a:avLst/>
          </a:prstGeom>
        </p:spPr>
        <p:txBody>
          <a:bodyPr wrap="square" lIns="0" tIns="0" rIns="0" bIns="0" rtlCol="0" anchor="t">
            <a:spAutoFit/>
          </a:bodyPr>
          <a:lstStyle/>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Permit Type</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Land Area to Which the Zoning is Applicable</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Minimum Open Space Preserved</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Yield Calculations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Minimum Parcel Sizes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Review Process (Open Space Selection)</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Ownership of Open Spaces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Dimensional Standards (per individual low creates); Area, Frontage, etc.</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Quality of Open Space Conserved: Specific Criteria, Maps or Local Priorities Identified for Natural, Cultural, and Historic Resources Conservation</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Contiguity of Open Space; Relationship to Previously Protected Open Spaces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Quality of Open Spaces Conserved: Allowed Uses of Open Space</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Quality of Open Space conserved: Submission requirements – GIS Maps, Data, etc. to Inform the Review Process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Relationship to Plans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Low Impact Development (LID) Design</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Density Bonus for Enhances Public Benefits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Review Entity</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Flexibility regarding open space protection to facilities wastewater treatment facilities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 </a:t>
            </a:r>
            <a:r>
              <a:rPr lang="en-US" sz="1500" b="1">
                <a:solidFill>
                  <a:schemeClr val="bg1"/>
                </a:solidFill>
                <a:highlight>
                  <a:srgbClr val="1E4541"/>
                </a:highlight>
                <a:latin typeface="Open Sans Bold"/>
                <a:ea typeface="Open Sans Bold"/>
                <a:cs typeface="Open Sans Bold"/>
                <a:sym typeface="Open Sans Bold"/>
              </a:rPr>
              <a:t>Monitoring and/or Maintenance of Open Spaces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Housing Type Requirements and/or Restrictions (i.e. senior, affordable, veterans)</a:t>
            </a:r>
          </a:p>
          <a:p>
            <a:pPr marL="259082" lvl="1" indent="-129541" algn="l">
              <a:lnSpc>
                <a:spcPct val="150000"/>
              </a:lnSpc>
              <a:buAutoNum type="arabicPeriod"/>
            </a:pPr>
            <a:r>
              <a:rPr lang="en-US" sz="1500" b="1">
                <a:solidFill>
                  <a:srgbClr val="1E4541"/>
                </a:solidFill>
                <a:latin typeface="Open Sans Bold"/>
                <a:ea typeface="Open Sans Bold"/>
                <a:cs typeface="Open Sans Bold"/>
                <a:sym typeface="Open Sans Bold"/>
              </a:rPr>
              <a:t>Housing Types Allowed (Single vs Multi-Family)</a:t>
            </a: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1A8CD3E-33B8-ECCC-C872-0849B6244BCB}"/>
              </a:ext>
            </a:extLst>
          </p:cNvPr>
          <p:cNvPicPr>
            <a:picLocks noChangeAspect="1"/>
          </p:cNvPicPr>
          <p:nvPr/>
        </p:nvPicPr>
        <p:blipFill>
          <a:blip r:embed="rId4"/>
          <a:stretch>
            <a:fillRect/>
          </a:stretch>
        </p:blipFill>
        <p:spPr>
          <a:xfrm>
            <a:off x="10265181" y="5390046"/>
            <a:ext cx="4813175" cy="4102219"/>
          </a:xfrm>
          <a:prstGeom prst="rect">
            <a:avLst/>
          </a:prstGeom>
        </p:spPr>
      </p:pic>
      <p:grpSp>
        <p:nvGrpSpPr>
          <p:cNvPr id="11" name="Group 8">
            <a:extLst>
              <a:ext uri="{FF2B5EF4-FFF2-40B4-BE49-F238E27FC236}">
                <a16:creationId xmlns:a16="http://schemas.microsoft.com/office/drawing/2014/main" id="{7F2CEC3E-0AD1-BB9B-F6A4-5967E6C771B7}"/>
              </a:ext>
            </a:extLst>
          </p:cNvPr>
          <p:cNvGrpSpPr/>
          <p:nvPr/>
        </p:nvGrpSpPr>
        <p:grpSpPr>
          <a:xfrm>
            <a:off x="11880964" y="0"/>
            <a:ext cx="2387235" cy="813435"/>
            <a:chOff x="0" y="0"/>
            <a:chExt cx="1886210" cy="642714"/>
          </a:xfrm>
        </p:grpSpPr>
        <p:sp>
          <p:nvSpPr>
            <p:cNvPr id="12" name="Freeform 9">
              <a:extLst>
                <a:ext uri="{FF2B5EF4-FFF2-40B4-BE49-F238E27FC236}">
                  <a16:creationId xmlns:a16="http://schemas.microsoft.com/office/drawing/2014/main" id="{BB574201-30B8-83D2-4189-C315324123F8}"/>
                </a:ext>
              </a:extLst>
            </p:cNvPr>
            <p:cNvSpPr/>
            <p:nvPr/>
          </p:nvSpPr>
          <p:spPr>
            <a:xfrm>
              <a:off x="0" y="0"/>
              <a:ext cx="1886210" cy="642714"/>
            </a:xfrm>
            <a:custGeom>
              <a:avLst/>
              <a:gdLst/>
              <a:ahLst/>
              <a:cxnLst/>
              <a:rect l="l" t="t" r="r" b="b"/>
              <a:pathLst>
                <a:path w="1886210" h="642714">
                  <a:moveTo>
                    <a:pt x="0" y="0"/>
                  </a:moveTo>
                  <a:lnTo>
                    <a:pt x="1886210" y="0"/>
                  </a:lnTo>
                  <a:lnTo>
                    <a:pt x="1886210" y="642714"/>
                  </a:lnTo>
                  <a:lnTo>
                    <a:pt x="0" y="642714"/>
                  </a:lnTo>
                  <a:close/>
                </a:path>
              </a:pathLst>
            </a:custGeom>
            <a:solidFill>
              <a:srgbClr val="F1DE8A"/>
            </a:solidFill>
          </p:spPr>
          <p:txBody>
            <a:bodyPr/>
            <a:lstStyle/>
            <a:p>
              <a:endParaRPr lang="en-US"/>
            </a:p>
          </p:txBody>
        </p:sp>
        <p:sp>
          <p:nvSpPr>
            <p:cNvPr id="13" name="TextBox 10">
              <a:extLst>
                <a:ext uri="{FF2B5EF4-FFF2-40B4-BE49-F238E27FC236}">
                  <a16:creationId xmlns:a16="http://schemas.microsoft.com/office/drawing/2014/main" id="{1001B42D-0E6D-7C28-7284-E38E9A4AE987}"/>
                </a:ext>
              </a:extLst>
            </p:cNvPr>
            <p:cNvSpPr txBox="1"/>
            <p:nvPr/>
          </p:nvSpPr>
          <p:spPr>
            <a:xfrm>
              <a:off x="0" y="-38100"/>
              <a:ext cx="1886210" cy="680814"/>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5">
            <a:extLst>
              <a:ext uri="{FF2B5EF4-FFF2-40B4-BE49-F238E27FC236}">
                <a16:creationId xmlns:a16="http://schemas.microsoft.com/office/drawing/2014/main" id="{A76EF3B0-1D8B-87C7-6BA7-A3C1D8CFED27}"/>
              </a:ext>
            </a:extLst>
          </p:cNvPr>
          <p:cNvSpPr txBox="1"/>
          <p:nvPr/>
        </p:nvSpPr>
        <p:spPr>
          <a:xfrm>
            <a:off x="1028700" y="2276714"/>
            <a:ext cx="16230600" cy="1095172"/>
          </a:xfrm>
          <a:prstGeom prst="rect">
            <a:avLst/>
          </a:prstGeom>
        </p:spPr>
        <p:txBody>
          <a:bodyPr wrap="square" lIns="0" tIns="0" rIns="0" bIns="0" rtlCol="0" anchor="t">
            <a:spAutoFit/>
          </a:bodyPr>
          <a:lstStyle/>
          <a:p>
            <a:pPr algn="l">
              <a:lnSpc>
                <a:spcPts val="1680"/>
              </a:lnSpc>
            </a:pPr>
            <a:r>
              <a:rPr lang="en-US">
                <a:solidFill>
                  <a:srgbClr val="1F2020"/>
                </a:solidFill>
                <a:latin typeface="+mj-lt"/>
                <a:ea typeface="Open Sans"/>
                <a:cs typeface="Open Sans"/>
                <a:sym typeface="Open Sans"/>
              </a:rPr>
              <a:t>Municipal bylaws offer examples within the SRPEDD region of best practice factors that support OSRD-type zoning for low-impact and environmentally conscious development. The zoning code in which the best practice factors are supported provide a reference point for communities interested in adopting OSRD bylaws to support conservation development strategies in the region.</a:t>
            </a:r>
          </a:p>
          <a:p>
            <a:pPr algn="l">
              <a:lnSpc>
                <a:spcPts val="1680"/>
              </a:lnSpc>
            </a:pPr>
            <a:endParaRPr lang="en-US">
              <a:solidFill>
                <a:srgbClr val="1F2020"/>
              </a:solidFill>
              <a:latin typeface="+mj-lt"/>
              <a:ea typeface="Open Sans"/>
              <a:cs typeface="Open Sans"/>
              <a:sym typeface="Open Sans"/>
            </a:endParaRPr>
          </a:p>
          <a:p>
            <a:pPr algn="l">
              <a:lnSpc>
                <a:spcPts val="1680"/>
              </a:lnSpc>
            </a:pPr>
            <a:r>
              <a:rPr lang="en-US">
                <a:solidFill>
                  <a:srgbClr val="1F2020"/>
                </a:solidFill>
                <a:latin typeface="+mj-lt"/>
                <a:ea typeface="Open Sans"/>
                <a:cs typeface="Open Sans"/>
                <a:sym typeface="Open Sans"/>
              </a:rPr>
              <a:t>The following community bylaws support Mass Audubon’s best practice factors for OSRD-type development:</a:t>
            </a:r>
          </a:p>
        </p:txBody>
      </p:sp>
      <p:sp>
        <p:nvSpPr>
          <p:cNvPr id="4" name="TextBox 11">
            <a:extLst>
              <a:ext uri="{FF2B5EF4-FFF2-40B4-BE49-F238E27FC236}">
                <a16:creationId xmlns:a16="http://schemas.microsoft.com/office/drawing/2014/main" id="{C205D974-D5BE-2AE7-1BFF-B18803AD591D}"/>
              </a:ext>
            </a:extLst>
          </p:cNvPr>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5" name="TextBox 12">
            <a:extLst>
              <a:ext uri="{FF2B5EF4-FFF2-40B4-BE49-F238E27FC236}">
                <a16:creationId xmlns:a16="http://schemas.microsoft.com/office/drawing/2014/main" id="{93337DF6-F616-F2F8-120F-C1B430AB30B4}"/>
              </a:ext>
            </a:extLst>
          </p:cNvPr>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6" name="TextBox 13">
            <a:extLst>
              <a:ext uri="{FF2B5EF4-FFF2-40B4-BE49-F238E27FC236}">
                <a16:creationId xmlns:a16="http://schemas.microsoft.com/office/drawing/2014/main" id="{F322FC36-8EFF-0D98-9F51-4BB2909CBAC7}"/>
              </a:ext>
            </a:extLst>
          </p:cNvPr>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7" name="TextBox 14">
            <a:extLst>
              <a:ext uri="{FF2B5EF4-FFF2-40B4-BE49-F238E27FC236}">
                <a16:creationId xmlns:a16="http://schemas.microsoft.com/office/drawing/2014/main" id="{73A2179B-7C9D-19D4-C961-29354850580C}"/>
              </a:ext>
            </a:extLst>
          </p:cNvPr>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8" name="TextBox 15">
            <a:extLst>
              <a:ext uri="{FF2B5EF4-FFF2-40B4-BE49-F238E27FC236}">
                <a16:creationId xmlns:a16="http://schemas.microsoft.com/office/drawing/2014/main" id="{A3A36AB1-7BC9-68A1-A3D9-FB6CC17798FA}"/>
              </a:ext>
            </a:extLst>
          </p:cNvPr>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9" name="TextBox 16">
            <a:extLst>
              <a:ext uri="{FF2B5EF4-FFF2-40B4-BE49-F238E27FC236}">
                <a16:creationId xmlns:a16="http://schemas.microsoft.com/office/drawing/2014/main" id="{9B4D9E98-07AD-5A27-3892-A8710ED57FA5}"/>
              </a:ext>
            </a:extLst>
          </p:cNvPr>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10" name="TextBox 8">
            <a:extLst>
              <a:ext uri="{FF2B5EF4-FFF2-40B4-BE49-F238E27FC236}">
                <a16:creationId xmlns:a16="http://schemas.microsoft.com/office/drawing/2014/main" id="{F601E395-4AEA-15BC-974A-C2A54CD50055}"/>
              </a:ext>
            </a:extLst>
          </p:cNvPr>
          <p:cNvSpPr txBox="1"/>
          <p:nvPr/>
        </p:nvSpPr>
        <p:spPr>
          <a:xfrm>
            <a:off x="1028700" y="1417698"/>
            <a:ext cx="13675442" cy="696601"/>
          </a:xfrm>
          <a:prstGeom prst="rect">
            <a:avLst/>
          </a:prstGeom>
        </p:spPr>
        <p:txBody>
          <a:bodyPr wrap="square"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OSRD Best Practices in the SRPEDD Region</a:t>
            </a:r>
          </a:p>
        </p:txBody>
      </p:sp>
      <p:grpSp>
        <p:nvGrpSpPr>
          <p:cNvPr id="14" name="Group 10">
            <a:extLst>
              <a:ext uri="{FF2B5EF4-FFF2-40B4-BE49-F238E27FC236}">
                <a16:creationId xmlns:a16="http://schemas.microsoft.com/office/drawing/2014/main" id="{20DED618-B9BD-1957-F460-71AA846C093F}"/>
              </a:ext>
            </a:extLst>
          </p:cNvPr>
          <p:cNvGrpSpPr/>
          <p:nvPr/>
        </p:nvGrpSpPr>
        <p:grpSpPr>
          <a:xfrm>
            <a:off x="17259300" y="0"/>
            <a:ext cx="1028700" cy="1028700"/>
            <a:chOff x="0" y="0"/>
            <a:chExt cx="812800" cy="812800"/>
          </a:xfrm>
        </p:grpSpPr>
        <p:sp>
          <p:nvSpPr>
            <p:cNvPr id="15" name="Freeform 11">
              <a:extLst>
                <a:ext uri="{FF2B5EF4-FFF2-40B4-BE49-F238E27FC236}">
                  <a16:creationId xmlns:a16="http://schemas.microsoft.com/office/drawing/2014/main" id="{AF499A34-E5C4-5B68-1D4A-DBC10598795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6" name="TextBox 12">
              <a:extLst>
                <a:ext uri="{FF2B5EF4-FFF2-40B4-BE49-F238E27FC236}">
                  <a16:creationId xmlns:a16="http://schemas.microsoft.com/office/drawing/2014/main" id="{051F1036-797C-2B00-7716-34D600994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0">
            <a:extLst>
              <a:ext uri="{FF2B5EF4-FFF2-40B4-BE49-F238E27FC236}">
                <a16:creationId xmlns:a16="http://schemas.microsoft.com/office/drawing/2014/main" id="{4107EC6C-B975-88B4-E813-88D5707DF67C}"/>
              </a:ext>
            </a:extLst>
          </p:cNvPr>
          <p:cNvSpPr txBox="1"/>
          <p:nvPr/>
        </p:nvSpPr>
        <p:spPr>
          <a:xfrm>
            <a:off x="1027328" y="4207769"/>
            <a:ext cx="6965909" cy="1532471"/>
          </a:xfrm>
          <a:prstGeom prst="rect">
            <a:avLst/>
          </a:prstGeom>
        </p:spPr>
        <p:txBody>
          <a:bodyPr wrap="square" lIns="0" tIns="0" rIns="0" bIns="0" rtlCol="0" anchor="t">
            <a:spAutoFit/>
          </a:bodyPr>
          <a:lstStyle/>
          <a:p>
            <a:pPr marL="415291" lvl="1" indent="-285750" algn="l">
              <a:lnSpc>
                <a:spcPts val="1680"/>
              </a:lnSpc>
              <a:buFont typeface="Arial" panose="020B0604020202020204" pitchFamily="34" charset="0"/>
              <a:buChar char="•"/>
            </a:pPr>
            <a:r>
              <a:rPr lang="en-US" i="1">
                <a:solidFill>
                  <a:srgbClr val="1F2020"/>
                </a:solidFill>
                <a:latin typeface="+mj-lt"/>
                <a:ea typeface="Open Sans" panose="020B0606030504020204" pitchFamily="34" charset="0"/>
                <a:cs typeface="Open Sans" panose="020B0606030504020204" pitchFamily="34" charset="0"/>
                <a:sym typeface="Open Sans"/>
              </a:rPr>
              <a:t>Best Practice – Mandatory</a:t>
            </a:r>
          </a:p>
          <a:p>
            <a:pPr marL="129541" lvl="1" algn="l">
              <a:lnSpc>
                <a:spcPts val="1680"/>
              </a:lnSpc>
            </a:pPr>
            <a:endParaRPr lang="en-US" i="1">
              <a:solidFill>
                <a:srgbClr val="1F2020"/>
              </a:solidFill>
              <a:latin typeface="+mj-lt"/>
              <a:ea typeface="Open Sans" panose="020B0606030504020204" pitchFamily="34" charset="0"/>
              <a:cs typeface="Open Sans" panose="020B0606030504020204" pitchFamily="34" charset="0"/>
              <a:sym typeface="Open Sans"/>
            </a:endParaRPr>
          </a:p>
          <a:p>
            <a:pPr marL="415291" lvl="1" indent="-285750" algn="l">
              <a:lnSpc>
                <a:spcPts val="1680"/>
              </a:lnSpc>
              <a:buFont typeface="Arial" panose="020B0604020202020204" pitchFamily="34" charset="0"/>
              <a:buChar char="•"/>
            </a:pPr>
            <a:r>
              <a:rPr lang="en-US">
                <a:latin typeface="+mj-lt"/>
                <a:ea typeface="Open Sans" panose="020B0606030504020204" pitchFamily="34" charset="0"/>
                <a:cs typeface="Open Sans" panose="020B0606030504020204" pitchFamily="34" charset="0"/>
              </a:rPr>
              <a:t>Community Example: </a:t>
            </a:r>
            <a:r>
              <a:rPr lang="en-US">
                <a:latin typeface="+mj-lt"/>
              </a:rPr>
              <a:t>While there is no current example within the SRPEDD region, communities such as Amherst require the use of OSRD in certain areas—particularly where agricultural land is present—to ensure its protection through conservation-focused development.</a:t>
            </a:r>
            <a:endParaRPr lang="en-US" i="1">
              <a:solidFill>
                <a:srgbClr val="1F2020"/>
              </a:solidFill>
              <a:latin typeface="+mj-lt"/>
              <a:ea typeface="Open Sans" panose="020B0606030504020204" pitchFamily="34" charset="0"/>
              <a:cs typeface="Open Sans" panose="020B0606030504020204" pitchFamily="34" charset="0"/>
              <a:sym typeface="Open Sans"/>
            </a:endParaRPr>
          </a:p>
        </p:txBody>
      </p:sp>
      <p:sp>
        <p:nvSpPr>
          <p:cNvPr id="20" name="TextBox 12">
            <a:extLst>
              <a:ext uri="{FF2B5EF4-FFF2-40B4-BE49-F238E27FC236}">
                <a16:creationId xmlns:a16="http://schemas.microsoft.com/office/drawing/2014/main" id="{086C5415-4BD0-132F-2DE4-A231F32F9112}"/>
              </a:ext>
            </a:extLst>
          </p:cNvPr>
          <p:cNvSpPr txBox="1"/>
          <p:nvPr/>
        </p:nvSpPr>
        <p:spPr>
          <a:xfrm>
            <a:off x="1160638" y="3787053"/>
            <a:ext cx="6832600" cy="256480"/>
          </a:xfrm>
          <a:prstGeom prst="rect">
            <a:avLst/>
          </a:prstGeom>
        </p:spPr>
        <p:txBody>
          <a:bodyPr wrap="square"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Best Practice Factor 1: Permit Type</a:t>
            </a:r>
          </a:p>
        </p:txBody>
      </p:sp>
      <p:sp>
        <p:nvSpPr>
          <p:cNvPr id="23" name="Freeform 6">
            <a:extLst>
              <a:ext uri="{FF2B5EF4-FFF2-40B4-BE49-F238E27FC236}">
                <a16:creationId xmlns:a16="http://schemas.microsoft.com/office/drawing/2014/main" id="{E5A7845C-7F76-FDFE-5D15-C220B695BC80}"/>
              </a:ext>
            </a:extLst>
          </p:cNvPr>
          <p:cNvSpPr/>
          <p:nvPr/>
        </p:nvSpPr>
        <p:spPr>
          <a:xfrm>
            <a:off x="1321090" y="5904476"/>
            <a:ext cx="5662888" cy="4102218"/>
          </a:xfrm>
          <a:custGeom>
            <a:avLst/>
            <a:gdLst/>
            <a:ahLst/>
            <a:cxnLst/>
            <a:rect l="l" t="t" r="r" b="b"/>
            <a:pathLst>
              <a:path w="7128825" h="5257508">
                <a:moveTo>
                  <a:pt x="0" y="0"/>
                </a:moveTo>
                <a:lnTo>
                  <a:pt x="7128824" y="0"/>
                </a:lnTo>
                <a:lnTo>
                  <a:pt x="7128824" y="5257509"/>
                </a:lnTo>
                <a:lnTo>
                  <a:pt x="0" y="5257509"/>
                </a:lnTo>
                <a:lnTo>
                  <a:pt x="0" y="0"/>
                </a:lnTo>
                <a:close/>
              </a:path>
            </a:pathLst>
          </a:custGeom>
          <a:blipFill>
            <a:blip r:embed="rId5"/>
            <a:stretch>
              <a:fillRect l="-77" r="-77"/>
            </a:stretch>
          </a:blipFill>
        </p:spPr>
        <p:txBody>
          <a:bodyPr/>
          <a:lstStyle/>
          <a:p>
            <a:endParaRPr lang="en-US"/>
          </a:p>
        </p:txBody>
      </p:sp>
      <p:sp>
        <p:nvSpPr>
          <p:cNvPr id="24" name="TextBox 10">
            <a:extLst>
              <a:ext uri="{FF2B5EF4-FFF2-40B4-BE49-F238E27FC236}">
                <a16:creationId xmlns:a16="http://schemas.microsoft.com/office/drawing/2014/main" id="{7582733A-A4A2-619D-C8D6-9E5C390C18AD}"/>
              </a:ext>
            </a:extLst>
          </p:cNvPr>
          <p:cNvSpPr txBox="1"/>
          <p:nvPr/>
        </p:nvSpPr>
        <p:spPr>
          <a:xfrm>
            <a:off x="9144001" y="4121428"/>
            <a:ext cx="7254239" cy="1384995"/>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b="0" i="1">
                <a:solidFill>
                  <a:srgbClr val="000000"/>
                </a:solidFill>
                <a:effectLst/>
                <a:latin typeface="+mj-lt"/>
                <a:ea typeface="Open Sans" panose="020B0606030504020204" pitchFamily="34" charset="0"/>
                <a:cs typeface="Open Sans" panose="020B0606030504020204" pitchFamily="34" charset="0"/>
              </a:rPr>
              <a:t>Best Practice – Flexible “OSRD” 4-Step Process, Prioritizing Selection of Open Space First</a:t>
            </a:r>
          </a:p>
          <a:p>
            <a:pPr marL="285750" indent="-285750">
              <a:buFont typeface="Arial" panose="020B0604020202020204" pitchFamily="34" charset="0"/>
              <a:buChar char="•"/>
            </a:pPr>
            <a:endParaRPr lang="en-US">
              <a:solidFill>
                <a:srgbClr val="000000"/>
              </a:solidFill>
              <a:effectLst/>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0" i="1">
                <a:solidFill>
                  <a:srgbClr val="000000"/>
                </a:solidFill>
                <a:effectLst/>
                <a:latin typeface="+mj-lt"/>
                <a:ea typeface="Open Sans" panose="020B0606030504020204" pitchFamily="34" charset="0"/>
                <a:cs typeface="Open Sans" panose="020B0606030504020204" pitchFamily="34" charset="0"/>
              </a:rPr>
              <a:t>Community Examples: Attleboro, Carver, Dartmouth, Dighton, Marion, Seekonk, Swansea, &amp; Westport</a:t>
            </a:r>
            <a:endParaRPr lang="en-US">
              <a:solidFill>
                <a:srgbClr val="000000"/>
              </a:solidFill>
              <a:effectLst/>
              <a:latin typeface="+mj-lt"/>
              <a:ea typeface="Open Sans" panose="020B0606030504020204" pitchFamily="34" charset="0"/>
              <a:cs typeface="Open Sans" panose="020B0606030504020204" pitchFamily="34" charset="0"/>
            </a:endParaRPr>
          </a:p>
        </p:txBody>
      </p:sp>
      <p:sp>
        <p:nvSpPr>
          <p:cNvPr id="26" name="TextBox 12">
            <a:extLst>
              <a:ext uri="{FF2B5EF4-FFF2-40B4-BE49-F238E27FC236}">
                <a16:creationId xmlns:a16="http://schemas.microsoft.com/office/drawing/2014/main" id="{76F1F84B-4B6A-E7D9-3A82-DB28571C2476}"/>
              </a:ext>
            </a:extLst>
          </p:cNvPr>
          <p:cNvSpPr txBox="1"/>
          <p:nvPr/>
        </p:nvSpPr>
        <p:spPr>
          <a:xfrm>
            <a:off x="9144000" y="3787053"/>
            <a:ext cx="6181544" cy="256480"/>
          </a:xfrm>
          <a:prstGeom prst="rect">
            <a:avLst/>
          </a:prstGeom>
        </p:spPr>
        <p:txBody>
          <a:bodyPr wrap="square"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Best Practice Factor 6: Review Process (Open Space Selection)</a:t>
            </a:r>
          </a:p>
        </p:txBody>
      </p:sp>
      <p:sp>
        <p:nvSpPr>
          <p:cNvPr id="29" name="TextBox 10">
            <a:extLst>
              <a:ext uri="{FF2B5EF4-FFF2-40B4-BE49-F238E27FC236}">
                <a16:creationId xmlns:a16="http://schemas.microsoft.com/office/drawing/2014/main" id="{29418D21-7764-E2CC-08E1-2E7DE8DC93A0}"/>
              </a:ext>
            </a:extLst>
          </p:cNvPr>
          <p:cNvSpPr txBox="1"/>
          <p:nvPr/>
        </p:nvSpPr>
        <p:spPr>
          <a:xfrm>
            <a:off x="10724642" y="9729695"/>
            <a:ext cx="3777490" cy="276999"/>
          </a:xfrm>
          <a:prstGeom prst="rect">
            <a:avLst/>
          </a:prstGeom>
        </p:spPr>
        <p:txBody>
          <a:bodyPr wrap="square" lIns="0" tIns="0" rIns="0" bIns="0" rtlCol="0" anchor="t">
            <a:spAutoFit/>
          </a:bodyPr>
          <a:lstStyle/>
          <a:p>
            <a:r>
              <a:rPr lang="en-US" b="1" i="1">
                <a:solidFill>
                  <a:srgbClr val="000000"/>
                </a:solidFill>
                <a:effectLst/>
                <a:latin typeface="+mj-lt"/>
                <a:ea typeface="Open Sans" panose="020B0606030504020204" pitchFamily="34" charset="0"/>
                <a:cs typeface="Open Sans" panose="020B0606030504020204" pitchFamily="34" charset="0"/>
              </a:rPr>
              <a:t>Source: American Planning Association</a:t>
            </a:r>
          </a:p>
        </p:txBody>
      </p:sp>
    </p:spTree>
    <p:extLst>
      <p:ext uri="{BB962C8B-B14F-4D97-AF65-F5344CB8AC3E}">
        <p14:creationId xmlns:p14="http://schemas.microsoft.com/office/powerpoint/2010/main" val="192562787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8">
            <a:extLst>
              <a:ext uri="{FF2B5EF4-FFF2-40B4-BE49-F238E27FC236}">
                <a16:creationId xmlns:a16="http://schemas.microsoft.com/office/drawing/2014/main" id="{7F2CEC3E-0AD1-BB9B-F6A4-5967E6C771B7}"/>
              </a:ext>
            </a:extLst>
          </p:cNvPr>
          <p:cNvGrpSpPr/>
          <p:nvPr/>
        </p:nvGrpSpPr>
        <p:grpSpPr>
          <a:xfrm>
            <a:off x="11880964" y="0"/>
            <a:ext cx="2387235" cy="813435"/>
            <a:chOff x="0" y="0"/>
            <a:chExt cx="1886210" cy="642714"/>
          </a:xfrm>
        </p:grpSpPr>
        <p:sp>
          <p:nvSpPr>
            <p:cNvPr id="12" name="Freeform 9">
              <a:extLst>
                <a:ext uri="{FF2B5EF4-FFF2-40B4-BE49-F238E27FC236}">
                  <a16:creationId xmlns:a16="http://schemas.microsoft.com/office/drawing/2014/main" id="{BB574201-30B8-83D2-4189-C315324123F8}"/>
                </a:ext>
              </a:extLst>
            </p:cNvPr>
            <p:cNvSpPr/>
            <p:nvPr/>
          </p:nvSpPr>
          <p:spPr>
            <a:xfrm>
              <a:off x="0" y="0"/>
              <a:ext cx="1886210" cy="642714"/>
            </a:xfrm>
            <a:custGeom>
              <a:avLst/>
              <a:gdLst/>
              <a:ahLst/>
              <a:cxnLst/>
              <a:rect l="l" t="t" r="r" b="b"/>
              <a:pathLst>
                <a:path w="1886210" h="642714">
                  <a:moveTo>
                    <a:pt x="0" y="0"/>
                  </a:moveTo>
                  <a:lnTo>
                    <a:pt x="1886210" y="0"/>
                  </a:lnTo>
                  <a:lnTo>
                    <a:pt x="1886210" y="642714"/>
                  </a:lnTo>
                  <a:lnTo>
                    <a:pt x="0" y="642714"/>
                  </a:lnTo>
                  <a:close/>
                </a:path>
              </a:pathLst>
            </a:custGeom>
            <a:solidFill>
              <a:srgbClr val="F1DE8A"/>
            </a:solidFill>
          </p:spPr>
          <p:txBody>
            <a:bodyPr/>
            <a:lstStyle/>
            <a:p>
              <a:endParaRPr lang="en-US"/>
            </a:p>
          </p:txBody>
        </p:sp>
        <p:sp>
          <p:nvSpPr>
            <p:cNvPr id="13" name="TextBox 10">
              <a:extLst>
                <a:ext uri="{FF2B5EF4-FFF2-40B4-BE49-F238E27FC236}">
                  <a16:creationId xmlns:a16="http://schemas.microsoft.com/office/drawing/2014/main" id="{1001B42D-0E6D-7C28-7284-E38E9A4AE987}"/>
                </a:ext>
              </a:extLst>
            </p:cNvPr>
            <p:cNvSpPr txBox="1"/>
            <p:nvPr/>
          </p:nvSpPr>
          <p:spPr>
            <a:xfrm>
              <a:off x="0" y="-38100"/>
              <a:ext cx="1886210" cy="680814"/>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11">
            <a:extLst>
              <a:ext uri="{FF2B5EF4-FFF2-40B4-BE49-F238E27FC236}">
                <a16:creationId xmlns:a16="http://schemas.microsoft.com/office/drawing/2014/main" id="{C205D974-D5BE-2AE7-1BFF-B18803AD591D}"/>
              </a:ext>
            </a:extLst>
          </p:cNvPr>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5" name="TextBox 12">
            <a:extLst>
              <a:ext uri="{FF2B5EF4-FFF2-40B4-BE49-F238E27FC236}">
                <a16:creationId xmlns:a16="http://schemas.microsoft.com/office/drawing/2014/main" id="{93337DF6-F616-F2F8-120F-C1B430AB30B4}"/>
              </a:ext>
            </a:extLst>
          </p:cNvPr>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6" name="TextBox 13">
            <a:extLst>
              <a:ext uri="{FF2B5EF4-FFF2-40B4-BE49-F238E27FC236}">
                <a16:creationId xmlns:a16="http://schemas.microsoft.com/office/drawing/2014/main" id="{F322FC36-8EFF-0D98-9F51-4BB2909CBAC7}"/>
              </a:ext>
            </a:extLst>
          </p:cNvPr>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7" name="TextBox 14">
            <a:extLst>
              <a:ext uri="{FF2B5EF4-FFF2-40B4-BE49-F238E27FC236}">
                <a16:creationId xmlns:a16="http://schemas.microsoft.com/office/drawing/2014/main" id="{73A2179B-7C9D-19D4-C961-29354850580C}"/>
              </a:ext>
            </a:extLst>
          </p:cNvPr>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8" name="TextBox 15">
            <a:extLst>
              <a:ext uri="{FF2B5EF4-FFF2-40B4-BE49-F238E27FC236}">
                <a16:creationId xmlns:a16="http://schemas.microsoft.com/office/drawing/2014/main" id="{A3A36AB1-7BC9-68A1-A3D9-FB6CC17798FA}"/>
              </a:ext>
            </a:extLst>
          </p:cNvPr>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9" name="TextBox 16">
            <a:extLst>
              <a:ext uri="{FF2B5EF4-FFF2-40B4-BE49-F238E27FC236}">
                <a16:creationId xmlns:a16="http://schemas.microsoft.com/office/drawing/2014/main" id="{9B4D9E98-07AD-5A27-3892-A8710ED57FA5}"/>
              </a:ext>
            </a:extLst>
          </p:cNvPr>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10" name="TextBox 8">
            <a:extLst>
              <a:ext uri="{FF2B5EF4-FFF2-40B4-BE49-F238E27FC236}">
                <a16:creationId xmlns:a16="http://schemas.microsoft.com/office/drawing/2014/main" id="{F601E395-4AEA-15BC-974A-C2A54CD50055}"/>
              </a:ext>
            </a:extLst>
          </p:cNvPr>
          <p:cNvSpPr txBox="1"/>
          <p:nvPr/>
        </p:nvSpPr>
        <p:spPr>
          <a:xfrm>
            <a:off x="194872" y="818091"/>
            <a:ext cx="15659100" cy="667875"/>
          </a:xfrm>
          <a:prstGeom prst="rect">
            <a:avLst/>
          </a:prstGeom>
        </p:spPr>
        <p:txBody>
          <a:bodyPr wrap="square" lIns="0" tIns="0" rIns="0" bIns="0" rtlCol="0" anchor="t">
            <a:spAutoFit/>
          </a:bodyPr>
          <a:lstStyle/>
          <a:p>
            <a:pPr algn="l">
              <a:lnSpc>
                <a:spcPts val="5632"/>
              </a:lnSpc>
            </a:pPr>
            <a:r>
              <a:rPr lang="en-US" sz="3400" b="1" dirty="0">
                <a:solidFill>
                  <a:srgbClr val="1E4541"/>
                </a:solidFill>
                <a:latin typeface="Poppins Bold"/>
                <a:ea typeface="Poppins Bold"/>
                <a:cs typeface="Poppins Bold"/>
                <a:sym typeface="Poppins Bold"/>
              </a:rPr>
              <a:t>OSRD Best Practices in the SRPEDD Region (continued)</a:t>
            </a:r>
          </a:p>
        </p:txBody>
      </p:sp>
      <p:grpSp>
        <p:nvGrpSpPr>
          <p:cNvPr id="14" name="Group 10">
            <a:extLst>
              <a:ext uri="{FF2B5EF4-FFF2-40B4-BE49-F238E27FC236}">
                <a16:creationId xmlns:a16="http://schemas.microsoft.com/office/drawing/2014/main" id="{20DED618-B9BD-1957-F460-71AA846C093F}"/>
              </a:ext>
            </a:extLst>
          </p:cNvPr>
          <p:cNvGrpSpPr/>
          <p:nvPr/>
        </p:nvGrpSpPr>
        <p:grpSpPr>
          <a:xfrm>
            <a:off x="17259300" y="0"/>
            <a:ext cx="1028700" cy="1028700"/>
            <a:chOff x="0" y="0"/>
            <a:chExt cx="812800" cy="812800"/>
          </a:xfrm>
        </p:grpSpPr>
        <p:sp>
          <p:nvSpPr>
            <p:cNvPr id="15" name="Freeform 11">
              <a:extLst>
                <a:ext uri="{FF2B5EF4-FFF2-40B4-BE49-F238E27FC236}">
                  <a16:creationId xmlns:a16="http://schemas.microsoft.com/office/drawing/2014/main" id="{AF499A34-E5C4-5B68-1D4A-DBC10598795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6" name="TextBox 12">
              <a:extLst>
                <a:ext uri="{FF2B5EF4-FFF2-40B4-BE49-F238E27FC236}">
                  <a16:creationId xmlns:a16="http://schemas.microsoft.com/office/drawing/2014/main" id="{051F1036-797C-2B00-7716-34D600994F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0">
            <a:extLst>
              <a:ext uri="{FF2B5EF4-FFF2-40B4-BE49-F238E27FC236}">
                <a16:creationId xmlns:a16="http://schemas.microsoft.com/office/drawing/2014/main" id="{0085C78B-F8DE-A20F-72A3-92BC70E9696B}"/>
              </a:ext>
            </a:extLst>
          </p:cNvPr>
          <p:cNvSpPr txBox="1"/>
          <p:nvPr/>
        </p:nvSpPr>
        <p:spPr>
          <a:xfrm>
            <a:off x="118897" y="2393760"/>
            <a:ext cx="7782434" cy="1923604"/>
          </a:xfrm>
          <a:prstGeom prst="rect">
            <a:avLst/>
          </a:prstGeom>
        </p:spPr>
        <p:txBody>
          <a:bodyPr wrap="square" lIns="0" tIns="0" rIns="0" bIns="0" rtlCol="0" anchor="t">
            <a:spAutoFit/>
          </a:bodyPr>
          <a:lstStyle/>
          <a:p>
            <a:pPr marL="415290" lvl="1" indent="-285750">
              <a:lnSpc>
                <a:spcPts val="1680"/>
              </a:lnSpc>
              <a:buFont typeface="Arial"/>
              <a:buChar char="•"/>
            </a:pPr>
            <a:r>
              <a:rPr lang="en-US" sz="2000" i="1" dirty="0">
                <a:solidFill>
                  <a:srgbClr val="1F2020"/>
                </a:solidFill>
                <a:latin typeface="+mj-lt"/>
                <a:ea typeface="Open Sans"/>
                <a:cs typeface="Open Sans"/>
                <a:sym typeface="Open Sans"/>
              </a:rPr>
              <a:t>Best Practice – </a:t>
            </a:r>
            <a:r>
              <a:rPr lang="en-US" sz="2000" b="0" i="1" dirty="0">
                <a:solidFill>
                  <a:srgbClr val="000000"/>
                </a:solidFill>
                <a:effectLst/>
                <a:latin typeface="+mj-lt"/>
                <a:ea typeface="Open Sans"/>
                <a:cs typeface="Open Sans"/>
              </a:rPr>
              <a:t>Appropriate to the Resources Present</a:t>
            </a:r>
            <a:endParaRPr lang="en-US" sz="2000" dirty="0">
              <a:solidFill>
                <a:srgbClr val="000000"/>
              </a:solidFill>
              <a:latin typeface="+mj-lt"/>
              <a:ea typeface="Open Sans"/>
              <a:cs typeface="Open Sans"/>
            </a:endParaRPr>
          </a:p>
          <a:p>
            <a:pPr marL="129540" lvl="1">
              <a:lnSpc>
                <a:spcPts val="1680"/>
              </a:lnSpc>
            </a:pPr>
            <a:endParaRPr lang="en-US" sz="2000" i="1" dirty="0">
              <a:solidFill>
                <a:srgbClr val="000000"/>
              </a:solidFill>
              <a:latin typeface="+mj-lt"/>
              <a:ea typeface="Open Sans"/>
              <a:cs typeface="Open Sans"/>
            </a:endParaRPr>
          </a:p>
          <a:p>
            <a:pPr marL="129540" lvl="1">
              <a:lnSpc>
                <a:spcPts val="1680"/>
              </a:lnSpc>
              <a:buFont typeface="Arial"/>
            </a:pPr>
            <a:r>
              <a:rPr lang="en-US" sz="2000" b="0" i="1" dirty="0">
                <a:solidFill>
                  <a:srgbClr val="000000"/>
                </a:solidFill>
                <a:effectLst/>
                <a:latin typeface="+mj-lt"/>
                <a:ea typeface="Open Sans"/>
                <a:cs typeface="Open Sans"/>
              </a:rPr>
              <a:t>(Examples: agricultural land by the farmer, watershed land by a water dept. or district, habitat land by the conservation commission, or recreational open space by a parks and recreation commission or homeowners association)</a:t>
            </a:r>
            <a:endParaRPr lang="en-US" sz="2000">
              <a:ea typeface="Open Sans"/>
              <a:cs typeface="Open Sans"/>
            </a:endParaRPr>
          </a:p>
          <a:p>
            <a:pPr marL="415290" lvl="1" indent="-285750">
              <a:buFont typeface="Arial"/>
              <a:buChar char="•"/>
            </a:pPr>
            <a:endParaRPr lang="en-US" sz="2000" i="1" dirty="0">
              <a:solidFill>
                <a:srgbClr val="000000"/>
              </a:solidFill>
              <a:latin typeface="+mj-lt"/>
              <a:ea typeface="Open Sans"/>
              <a:cs typeface="Open Sans"/>
            </a:endParaRPr>
          </a:p>
          <a:p>
            <a:pPr marL="415290" lvl="1" indent="-285750" algn="l">
              <a:buFont typeface="Arial"/>
              <a:buChar char="•"/>
            </a:pPr>
            <a:r>
              <a:rPr lang="en-US" sz="2000" i="1" dirty="0">
                <a:solidFill>
                  <a:srgbClr val="000000"/>
                </a:solidFill>
                <a:latin typeface="+mj-lt"/>
                <a:ea typeface="Open Sans"/>
                <a:cs typeface="Open Sans"/>
                <a:sym typeface="Open Sans"/>
              </a:rPr>
              <a:t>Community Examples: Freetown</a:t>
            </a:r>
            <a:endParaRPr lang="en-US" sz="2000" i="1" dirty="0">
              <a:solidFill>
                <a:srgbClr val="1F2020"/>
              </a:solidFill>
              <a:latin typeface="+mj-lt"/>
              <a:ea typeface="Open Sans"/>
              <a:cs typeface="Open Sans"/>
            </a:endParaRPr>
          </a:p>
        </p:txBody>
      </p:sp>
      <p:sp>
        <p:nvSpPr>
          <p:cNvPr id="17" name="TextBox 12">
            <a:extLst>
              <a:ext uri="{FF2B5EF4-FFF2-40B4-BE49-F238E27FC236}">
                <a16:creationId xmlns:a16="http://schemas.microsoft.com/office/drawing/2014/main" id="{F619C299-34A1-4E81-009B-7230DFA22087}"/>
              </a:ext>
            </a:extLst>
          </p:cNvPr>
          <p:cNvSpPr txBox="1"/>
          <p:nvPr/>
        </p:nvSpPr>
        <p:spPr>
          <a:xfrm>
            <a:off x="190218" y="1906395"/>
            <a:ext cx="6832600" cy="260071"/>
          </a:xfrm>
          <a:prstGeom prst="rect">
            <a:avLst/>
          </a:prstGeom>
        </p:spPr>
        <p:txBody>
          <a:bodyPr wrap="square" lIns="0" tIns="0" rIns="0" bIns="0" rtlCol="0" anchor="t">
            <a:spAutoFit/>
          </a:bodyPr>
          <a:lstStyle/>
          <a:p>
            <a:pPr algn="l">
              <a:lnSpc>
                <a:spcPts val="1960"/>
              </a:lnSpc>
              <a:spcBef>
                <a:spcPct val="0"/>
              </a:spcBef>
            </a:pPr>
            <a:r>
              <a:rPr lang="en-US" sz="2000" b="1" dirty="0">
                <a:solidFill>
                  <a:srgbClr val="1E4541"/>
                </a:solidFill>
                <a:latin typeface="+mj-lt"/>
                <a:ea typeface="Open Sans Bold"/>
                <a:cs typeface="Open Sans Bold"/>
                <a:sym typeface="Open Sans Bold"/>
              </a:rPr>
              <a:t>Best Practice Factor 7: Ownership of Open Space</a:t>
            </a:r>
          </a:p>
        </p:txBody>
      </p:sp>
      <p:sp>
        <p:nvSpPr>
          <p:cNvPr id="18" name="TextBox 10">
            <a:extLst>
              <a:ext uri="{FF2B5EF4-FFF2-40B4-BE49-F238E27FC236}">
                <a16:creationId xmlns:a16="http://schemas.microsoft.com/office/drawing/2014/main" id="{D64775AA-2AF6-894D-BED0-9FAC4F79814E}"/>
              </a:ext>
            </a:extLst>
          </p:cNvPr>
          <p:cNvSpPr txBox="1"/>
          <p:nvPr/>
        </p:nvSpPr>
        <p:spPr>
          <a:xfrm>
            <a:off x="194465" y="5145530"/>
            <a:ext cx="7267147" cy="1231106"/>
          </a:xfrm>
          <a:prstGeom prst="rect">
            <a:avLst/>
          </a:prstGeom>
        </p:spPr>
        <p:txBody>
          <a:bodyPr wrap="square" lIns="0" tIns="0" rIns="0" bIns="0" rtlCol="0" anchor="t">
            <a:spAutoFit/>
          </a:bodyPr>
          <a:lstStyle/>
          <a:p>
            <a:pPr marL="285750" indent="-285750">
              <a:buFont typeface="Arial"/>
              <a:buChar char="•"/>
            </a:pPr>
            <a:r>
              <a:rPr lang="en-US" sz="2000" b="0" i="1" dirty="0">
                <a:solidFill>
                  <a:srgbClr val="000000"/>
                </a:solidFill>
                <a:effectLst/>
                <a:latin typeface="+mj-lt"/>
                <a:ea typeface="Open Sans"/>
                <a:cs typeface="Open Sans"/>
              </a:rPr>
              <a:t>Best Practice – Specific Provisions to Aid Endowed Monitoring by a Conservation Organization at Stated Intervals</a:t>
            </a:r>
            <a:endParaRPr lang="en-US" sz="2000">
              <a:solidFill>
                <a:srgbClr val="000000"/>
              </a:solidFill>
              <a:effectLst/>
              <a:latin typeface="+mj-lt"/>
              <a:ea typeface="Open Sans"/>
              <a:cs typeface="Open Sans"/>
            </a:endParaRPr>
          </a:p>
          <a:p>
            <a:pPr marL="285750" indent="-285750">
              <a:buFont typeface="Arial"/>
              <a:buChar char="•"/>
            </a:pPr>
            <a:endParaRPr lang="en-US" sz="2000" i="1" dirty="0">
              <a:solidFill>
                <a:srgbClr val="000000"/>
              </a:solidFill>
              <a:latin typeface="+mj-lt"/>
              <a:ea typeface="Open Sans"/>
              <a:cs typeface="Open Sans"/>
            </a:endParaRPr>
          </a:p>
          <a:p>
            <a:pPr marL="285750" indent="-285750">
              <a:buFont typeface="Arial"/>
              <a:buChar char="•"/>
            </a:pPr>
            <a:r>
              <a:rPr lang="en-US" sz="2000" i="1" dirty="0">
                <a:solidFill>
                  <a:srgbClr val="000000"/>
                </a:solidFill>
                <a:latin typeface="+mj-lt"/>
                <a:ea typeface="Open Sans"/>
                <a:cs typeface="Open Sans"/>
              </a:rPr>
              <a:t>Community</a:t>
            </a:r>
            <a:r>
              <a:rPr lang="en-US" sz="2000" b="0" i="1" dirty="0">
                <a:solidFill>
                  <a:srgbClr val="000000"/>
                </a:solidFill>
                <a:effectLst/>
                <a:latin typeface="+mj-lt"/>
                <a:ea typeface="Open Sans"/>
                <a:cs typeface="Open Sans"/>
              </a:rPr>
              <a:t> </a:t>
            </a:r>
            <a:r>
              <a:rPr lang="en-US" sz="2000" b="0" i="1">
                <a:solidFill>
                  <a:srgbClr val="000000"/>
                </a:solidFill>
                <a:effectLst/>
                <a:latin typeface="+mj-lt"/>
                <a:ea typeface="Open Sans"/>
                <a:cs typeface="Open Sans"/>
              </a:rPr>
              <a:t>Examples: Mansfield</a:t>
            </a:r>
            <a:endParaRPr lang="en-US" sz="2000">
              <a:solidFill>
                <a:srgbClr val="000000"/>
              </a:solidFill>
              <a:effectLst/>
              <a:latin typeface="+mj-lt"/>
              <a:ea typeface="Open Sans"/>
              <a:cs typeface="Open Sans"/>
            </a:endParaRPr>
          </a:p>
        </p:txBody>
      </p:sp>
      <p:sp>
        <p:nvSpPr>
          <p:cNvPr id="21" name="TextBox 12">
            <a:extLst>
              <a:ext uri="{FF2B5EF4-FFF2-40B4-BE49-F238E27FC236}">
                <a16:creationId xmlns:a16="http://schemas.microsoft.com/office/drawing/2014/main" id="{A5DB0C9F-142E-D08B-C32E-557F84945E49}"/>
              </a:ext>
            </a:extLst>
          </p:cNvPr>
          <p:cNvSpPr txBox="1"/>
          <p:nvPr/>
        </p:nvSpPr>
        <p:spPr>
          <a:xfrm>
            <a:off x="115266" y="4532343"/>
            <a:ext cx="6832600" cy="516552"/>
          </a:xfrm>
          <a:prstGeom prst="rect">
            <a:avLst/>
          </a:prstGeom>
        </p:spPr>
        <p:txBody>
          <a:bodyPr wrap="square" lIns="0" tIns="0" rIns="0" bIns="0" rtlCol="0" anchor="t">
            <a:spAutoFit/>
          </a:bodyPr>
          <a:lstStyle/>
          <a:p>
            <a:pPr algn="l">
              <a:lnSpc>
                <a:spcPts val="1960"/>
              </a:lnSpc>
              <a:spcBef>
                <a:spcPct val="0"/>
              </a:spcBef>
            </a:pPr>
            <a:r>
              <a:rPr lang="en-US" sz="2000" b="1" dirty="0">
                <a:solidFill>
                  <a:srgbClr val="1E4541"/>
                </a:solidFill>
                <a:latin typeface="+mj-lt"/>
                <a:ea typeface="Open Sans Bold"/>
                <a:cs typeface="Open Sans Bold"/>
                <a:sym typeface="Open Sans Bold"/>
              </a:rPr>
              <a:t>Best Practice Factor 18: Monitoring and/or Maintenance of Open Space</a:t>
            </a:r>
          </a:p>
        </p:txBody>
      </p:sp>
      <p:sp>
        <p:nvSpPr>
          <p:cNvPr id="22" name="TextBox 10">
            <a:extLst>
              <a:ext uri="{FF2B5EF4-FFF2-40B4-BE49-F238E27FC236}">
                <a16:creationId xmlns:a16="http://schemas.microsoft.com/office/drawing/2014/main" id="{4393EAF4-AF86-C8C5-17CC-95501D3D9372}"/>
              </a:ext>
            </a:extLst>
          </p:cNvPr>
          <p:cNvSpPr txBox="1"/>
          <p:nvPr/>
        </p:nvSpPr>
        <p:spPr>
          <a:xfrm>
            <a:off x="8472282" y="2395613"/>
            <a:ext cx="6808074" cy="1846659"/>
          </a:xfrm>
          <a:prstGeom prst="rect">
            <a:avLst/>
          </a:prstGeom>
        </p:spPr>
        <p:txBody>
          <a:bodyPr wrap="square" lIns="0" tIns="0" rIns="0" bIns="0" rtlCol="0" anchor="t">
            <a:spAutoFit/>
          </a:bodyPr>
          <a:lstStyle/>
          <a:p>
            <a:pPr marL="285750" indent="-285750">
              <a:buFont typeface="Arial"/>
              <a:buChar char="•"/>
            </a:pPr>
            <a:r>
              <a:rPr lang="en-US" sz="2000" b="0" i="1" dirty="0">
                <a:solidFill>
                  <a:srgbClr val="000000"/>
                </a:solidFill>
                <a:effectLst/>
                <a:latin typeface="+mj-lt"/>
                <a:ea typeface="Open Sans"/>
                <a:cs typeface="Open Sans"/>
              </a:rPr>
              <a:t>Best Practice – Required</a:t>
            </a:r>
            <a:endParaRPr lang="en-US" sz="2000">
              <a:solidFill>
                <a:srgbClr val="000000"/>
              </a:solidFill>
              <a:effectLst/>
              <a:latin typeface="+mj-lt"/>
              <a:ea typeface="Open Sans"/>
              <a:cs typeface="Open Sans"/>
            </a:endParaRPr>
          </a:p>
          <a:p>
            <a:pPr marL="285750" indent="-285750">
              <a:buFont typeface="Arial"/>
              <a:buChar char="•"/>
            </a:pPr>
            <a:endParaRPr lang="en-US" sz="2000" i="1" dirty="0">
              <a:solidFill>
                <a:srgbClr val="000000"/>
              </a:solidFill>
              <a:latin typeface="+mj-lt"/>
              <a:ea typeface="Open Sans"/>
              <a:cs typeface="Open Sans"/>
            </a:endParaRPr>
          </a:p>
          <a:p>
            <a:pPr marL="285750" indent="-285750">
              <a:buFont typeface="Arial"/>
              <a:buChar char="•"/>
            </a:pPr>
            <a:r>
              <a:rPr lang="en-US" sz="2000" b="0" i="1" dirty="0">
                <a:solidFill>
                  <a:srgbClr val="000000"/>
                </a:solidFill>
                <a:effectLst/>
                <a:latin typeface="+mj-lt"/>
                <a:ea typeface="Open Sans"/>
                <a:cs typeface="Open Sans"/>
              </a:rPr>
              <a:t>Community Examples: </a:t>
            </a:r>
            <a:endParaRPr lang="en-US" sz="2000" dirty="0">
              <a:solidFill>
                <a:srgbClr val="000000"/>
              </a:solidFill>
              <a:latin typeface="+mj-lt"/>
              <a:ea typeface="Open Sans"/>
              <a:cs typeface="Open Sans"/>
            </a:endParaRPr>
          </a:p>
          <a:p>
            <a:r>
              <a:rPr lang="en-US" sz="2000" i="1" dirty="0">
                <a:solidFill>
                  <a:srgbClr val="000000"/>
                </a:solidFill>
                <a:latin typeface="+mj-lt"/>
                <a:ea typeface="Open Sans"/>
                <a:cs typeface="Open Sans"/>
              </a:rPr>
              <a:t>  </a:t>
            </a:r>
            <a:r>
              <a:rPr lang="en-US" sz="2000" b="0" i="1" dirty="0">
                <a:solidFill>
                  <a:srgbClr val="000000"/>
                </a:solidFill>
                <a:effectLst/>
                <a:latin typeface="+mj-lt"/>
                <a:ea typeface="Open Sans"/>
                <a:cs typeface="Open Sans"/>
              </a:rPr>
              <a:t>Freetown, Marion, </a:t>
            </a:r>
            <a:endParaRPr lang="en-US" sz="2000">
              <a:solidFill>
                <a:srgbClr val="000000"/>
              </a:solidFill>
              <a:latin typeface="+mj-lt"/>
              <a:ea typeface="Open Sans"/>
              <a:cs typeface="Open Sans"/>
            </a:endParaRPr>
          </a:p>
          <a:p>
            <a:r>
              <a:rPr lang="en-US" sz="2000" i="1" dirty="0">
                <a:solidFill>
                  <a:srgbClr val="000000"/>
                </a:solidFill>
                <a:latin typeface="+mj-lt"/>
                <a:ea typeface="Open Sans"/>
                <a:cs typeface="Open Sans"/>
              </a:rPr>
              <a:t>  Swansea</a:t>
            </a:r>
            <a:r>
              <a:rPr lang="en-US" sz="2000" b="0" i="1" dirty="0">
                <a:solidFill>
                  <a:srgbClr val="000000"/>
                </a:solidFill>
                <a:effectLst/>
                <a:latin typeface="+mj-lt"/>
                <a:ea typeface="Open Sans"/>
                <a:cs typeface="Open Sans"/>
              </a:rPr>
              <a:t>, Wareham, </a:t>
            </a:r>
            <a:endParaRPr lang="en-US" sz="2000" dirty="0">
              <a:solidFill>
                <a:srgbClr val="000000"/>
              </a:solidFill>
              <a:latin typeface="+mj-lt"/>
              <a:ea typeface="Open Sans"/>
              <a:cs typeface="Open Sans"/>
            </a:endParaRPr>
          </a:p>
          <a:p>
            <a:r>
              <a:rPr lang="en-US" sz="2000" i="1" dirty="0">
                <a:solidFill>
                  <a:srgbClr val="000000"/>
                </a:solidFill>
                <a:latin typeface="+mj-lt"/>
                <a:ea typeface="Open Sans"/>
                <a:cs typeface="Open Sans"/>
              </a:rPr>
              <a:t>  </a:t>
            </a:r>
            <a:r>
              <a:rPr lang="en-US" sz="2000" b="0" i="1" dirty="0">
                <a:solidFill>
                  <a:srgbClr val="000000"/>
                </a:solidFill>
                <a:effectLst/>
                <a:latin typeface="+mj-lt"/>
                <a:ea typeface="Open Sans"/>
                <a:cs typeface="Open Sans"/>
              </a:rPr>
              <a:t>Westport</a:t>
            </a:r>
            <a:endParaRPr lang="en-US" sz="2000" dirty="0">
              <a:solidFill>
                <a:srgbClr val="000000"/>
              </a:solidFill>
              <a:effectLst/>
              <a:latin typeface="+mj-lt"/>
              <a:ea typeface="Open Sans"/>
              <a:cs typeface="Open Sans"/>
            </a:endParaRPr>
          </a:p>
        </p:txBody>
      </p:sp>
      <p:sp>
        <p:nvSpPr>
          <p:cNvPr id="33" name="TextBox 12">
            <a:extLst>
              <a:ext uri="{FF2B5EF4-FFF2-40B4-BE49-F238E27FC236}">
                <a16:creationId xmlns:a16="http://schemas.microsoft.com/office/drawing/2014/main" id="{68AA6FE2-6EF4-11E3-B537-F6A338FE58EE}"/>
              </a:ext>
            </a:extLst>
          </p:cNvPr>
          <p:cNvSpPr txBox="1"/>
          <p:nvPr/>
        </p:nvSpPr>
        <p:spPr>
          <a:xfrm>
            <a:off x="8322381" y="1908018"/>
            <a:ext cx="6832600" cy="260071"/>
          </a:xfrm>
          <a:prstGeom prst="rect">
            <a:avLst/>
          </a:prstGeom>
        </p:spPr>
        <p:txBody>
          <a:bodyPr wrap="square" lIns="0" tIns="0" rIns="0" bIns="0" rtlCol="0" anchor="t">
            <a:spAutoFit/>
          </a:bodyPr>
          <a:lstStyle/>
          <a:p>
            <a:pPr>
              <a:lnSpc>
                <a:spcPts val="1960"/>
              </a:lnSpc>
              <a:spcBef>
                <a:spcPct val="0"/>
              </a:spcBef>
            </a:pPr>
            <a:r>
              <a:rPr lang="en-US" sz="2000" b="1" dirty="0">
                <a:solidFill>
                  <a:srgbClr val="1E4541"/>
                </a:solidFill>
                <a:latin typeface="+mj-lt"/>
                <a:ea typeface="Open Sans Bold"/>
                <a:cs typeface="Open Sans Bold"/>
                <a:sym typeface="Open Sans Bold"/>
              </a:rPr>
              <a:t>Best Practice Factor 14: Low Impact Design (LID)</a:t>
            </a:r>
          </a:p>
        </p:txBody>
      </p:sp>
      <p:sp>
        <p:nvSpPr>
          <p:cNvPr id="20" name="TextBox 19">
            <a:extLst>
              <a:ext uri="{FF2B5EF4-FFF2-40B4-BE49-F238E27FC236}">
                <a16:creationId xmlns:a16="http://schemas.microsoft.com/office/drawing/2014/main" id="{EF49B35A-FB67-8D6F-2AF7-92FA7C9DC86C}"/>
              </a:ext>
            </a:extLst>
          </p:cNvPr>
          <p:cNvSpPr txBox="1"/>
          <p:nvPr/>
        </p:nvSpPr>
        <p:spPr>
          <a:xfrm>
            <a:off x="8601569" y="4698879"/>
            <a:ext cx="95105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LID works to preserve the natural landscape and minimize impervious surfaces to keep stormwater close to the source and use it as a resource rather than a waste product.</a:t>
            </a:r>
            <a:endParaRPr lang="en-US" sz="2000" b="1" dirty="0"/>
          </a:p>
        </p:txBody>
      </p:sp>
      <p:pic>
        <p:nvPicPr>
          <p:cNvPr id="25" name="Picture 24" descr="A close-up of a road&#10;&#10;AI-generated content may be incorrect.">
            <a:extLst>
              <a:ext uri="{FF2B5EF4-FFF2-40B4-BE49-F238E27FC236}">
                <a16:creationId xmlns:a16="http://schemas.microsoft.com/office/drawing/2014/main" id="{ED19A72A-BA26-6D01-027F-A1021F2C0CCF}"/>
              </a:ext>
            </a:extLst>
          </p:cNvPr>
          <p:cNvPicPr>
            <a:picLocks noChangeAspect="1"/>
          </p:cNvPicPr>
          <p:nvPr/>
        </p:nvPicPr>
        <p:blipFill>
          <a:blip r:embed="rId4"/>
          <a:stretch>
            <a:fillRect/>
          </a:stretch>
        </p:blipFill>
        <p:spPr>
          <a:xfrm>
            <a:off x="11747290" y="2571437"/>
            <a:ext cx="6139098" cy="1827550"/>
          </a:xfrm>
          <a:prstGeom prst="rect">
            <a:avLst/>
          </a:prstGeom>
        </p:spPr>
      </p:pic>
      <p:cxnSp>
        <p:nvCxnSpPr>
          <p:cNvPr id="26" name="Straight Arrow Connector 25">
            <a:extLst>
              <a:ext uri="{FF2B5EF4-FFF2-40B4-BE49-F238E27FC236}">
                <a16:creationId xmlns:a16="http://schemas.microsoft.com/office/drawing/2014/main" id="{95CF9817-E2D8-899C-0F90-6B6D820131B8}"/>
              </a:ext>
            </a:extLst>
          </p:cNvPr>
          <p:cNvCxnSpPr/>
          <p:nvPr/>
        </p:nvCxnSpPr>
        <p:spPr>
          <a:xfrm flipH="1">
            <a:off x="7952328" y="1932979"/>
            <a:ext cx="32439" cy="7444707"/>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28" name="Picture 27" descr="A diagram of a landscape&#10;&#10;AI-generated content may be incorrect.">
            <a:extLst>
              <a:ext uri="{FF2B5EF4-FFF2-40B4-BE49-F238E27FC236}">
                <a16:creationId xmlns:a16="http://schemas.microsoft.com/office/drawing/2014/main" id="{45EC14D3-35B7-DEFB-B42D-BFEE0992650B}"/>
              </a:ext>
            </a:extLst>
          </p:cNvPr>
          <p:cNvPicPr>
            <a:picLocks noChangeAspect="1"/>
          </p:cNvPicPr>
          <p:nvPr/>
        </p:nvPicPr>
        <p:blipFill>
          <a:blip r:embed="rId5"/>
          <a:stretch>
            <a:fillRect/>
          </a:stretch>
        </p:blipFill>
        <p:spPr>
          <a:xfrm>
            <a:off x="8476156" y="5657225"/>
            <a:ext cx="9252366" cy="4200368"/>
          </a:xfrm>
          <a:prstGeom prst="rect">
            <a:avLst/>
          </a:prstGeom>
        </p:spPr>
      </p:pic>
      <p:sp>
        <p:nvSpPr>
          <p:cNvPr id="29" name="TextBox 28">
            <a:extLst>
              <a:ext uri="{FF2B5EF4-FFF2-40B4-BE49-F238E27FC236}">
                <a16:creationId xmlns:a16="http://schemas.microsoft.com/office/drawing/2014/main" id="{6C342652-6F81-42C8-41DB-DCA44D6AAFCA}"/>
              </a:ext>
            </a:extLst>
          </p:cNvPr>
          <p:cNvSpPr txBox="1"/>
          <p:nvPr/>
        </p:nvSpPr>
        <p:spPr>
          <a:xfrm>
            <a:off x="8597963" y="9919153"/>
            <a:ext cx="11449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Source: MA Audubon LID Fact Sheet. </a:t>
            </a:r>
            <a:r>
              <a:rPr lang="en-US" sz="1000" dirty="0">
                <a:ea typeface="+mn-lt"/>
                <a:cs typeface="+mn-lt"/>
              </a:rPr>
              <a:t>file:///Users/karenpettinelli/Downloads/LID-fact-sheet-1-valuing-gi_revised.pdf</a:t>
            </a:r>
          </a:p>
        </p:txBody>
      </p:sp>
      <p:pic>
        <p:nvPicPr>
          <p:cNvPr id="30" name="Picture 29" descr="A grassy path with trees in the background&#10;&#10;AI-generated content may be incorrect.">
            <a:extLst>
              <a:ext uri="{FF2B5EF4-FFF2-40B4-BE49-F238E27FC236}">
                <a16:creationId xmlns:a16="http://schemas.microsoft.com/office/drawing/2014/main" id="{262A0AEB-DC88-26C1-DE4B-EB38B4885E8F}"/>
              </a:ext>
            </a:extLst>
          </p:cNvPr>
          <p:cNvPicPr>
            <a:picLocks noChangeAspect="1"/>
          </p:cNvPicPr>
          <p:nvPr/>
        </p:nvPicPr>
        <p:blipFill>
          <a:blip r:embed="rId6"/>
          <a:stretch>
            <a:fillRect/>
          </a:stretch>
        </p:blipFill>
        <p:spPr>
          <a:xfrm>
            <a:off x="1960054" y="6651886"/>
            <a:ext cx="3303279" cy="3391526"/>
          </a:xfrm>
          <a:prstGeom prst="rect">
            <a:avLst/>
          </a:prstGeom>
        </p:spPr>
      </p:pic>
    </p:spTree>
    <p:extLst>
      <p:ext uri="{BB962C8B-B14F-4D97-AF65-F5344CB8AC3E}">
        <p14:creationId xmlns:p14="http://schemas.microsoft.com/office/powerpoint/2010/main" val="97098852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1028700"/>
            <a:ext cx="4114800" cy="4114800"/>
            <a:chOff x="0" y="0"/>
            <a:chExt cx="5486400" cy="5486400"/>
          </a:xfrm>
        </p:grpSpPr>
        <p:pic>
          <p:nvPicPr>
            <p:cNvPr id="3" name="Picture 3"/>
            <p:cNvPicPr>
              <a:picLocks noChangeAspect="1"/>
            </p:cNvPicPr>
            <p:nvPr/>
          </p:nvPicPr>
          <p:blipFill>
            <a:blip r:embed="rId3"/>
            <a:srcRect t="10000" b="10000"/>
            <a:stretch>
              <a:fillRect/>
            </a:stretch>
          </p:blipFill>
          <p:spPr>
            <a:xfrm>
              <a:off x="0" y="0"/>
              <a:ext cx="5486400" cy="5486400"/>
            </a:xfrm>
            <a:prstGeom prst="rect">
              <a:avLst/>
            </a:prstGeom>
          </p:spPr>
        </p:pic>
      </p:grpSp>
      <p:grpSp>
        <p:nvGrpSpPr>
          <p:cNvPr id="6" name="Group 6"/>
          <p:cNvGrpSpPr/>
          <p:nvPr/>
        </p:nvGrpSpPr>
        <p:grpSpPr>
          <a:xfrm>
            <a:off x="13144500" y="5397846"/>
            <a:ext cx="5143500" cy="4889154"/>
            <a:chOff x="0" y="0"/>
            <a:chExt cx="6858000" cy="6518871"/>
          </a:xfrm>
        </p:grpSpPr>
        <p:pic>
          <p:nvPicPr>
            <p:cNvPr id="7" name="Picture 7"/>
            <p:cNvPicPr>
              <a:picLocks noChangeAspect="1"/>
            </p:cNvPicPr>
            <p:nvPr/>
          </p:nvPicPr>
          <p:blipFill>
            <a:blip r:embed="rId4"/>
            <a:srcRect l="14954" r="14954"/>
            <a:stretch>
              <a:fillRect/>
            </a:stretch>
          </p:blipFill>
          <p:spPr>
            <a:xfrm>
              <a:off x="0" y="0"/>
              <a:ext cx="6858000" cy="6518871"/>
            </a:xfrm>
            <a:prstGeom prst="rect">
              <a:avLst/>
            </a:prstGeom>
          </p:spPr>
        </p:pic>
      </p:grpSp>
      <p:sp>
        <p:nvSpPr>
          <p:cNvPr id="8" name="TextBox 8"/>
          <p:cNvSpPr txBox="1"/>
          <p:nvPr/>
        </p:nvSpPr>
        <p:spPr>
          <a:xfrm>
            <a:off x="1918912" y="4000228"/>
            <a:ext cx="4849755" cy="3058530"/>
          </a:xfrm>
          <a:prstGeom prst="rect">
            <a:avLst/>
          </a:prstGeom>
        </p:spPr>
        <p:txBody>
          <a:bodyPr lIns="0" tIns="0" rIns="0" bIns="0" rtlCol="0" anchor="t">
            <a:spAutoFit/>
          </a:bodyPr>
          <a:lstStyle/>
          <a:p>
            <a:pPr algn="l">
              <a:lnSpc>
                <a:spcPts val="1680"/>
              </a:lnSpc>
              <a:spcBef>
                <a:spcPct val="0"/>
              </a:spcBef>
            </a:pPr>
            <a:r>
              <a:rPr lang="en-US" i="1">
                <a:solidFill>
                  <a:srgbClr val="1F2020"/>
                </a:solidFill>
                <a:latin typeface="+mj-lt"/>
                <a:ea typeface="Open Sans Italics"/>
                <a:cs typeface="Open Sans Italics"/>
                <a:sym typeface="Open Sans Italics"/>
              </a:rPr>
              <a:t>Open Space Residential Design (OSRD) represents a forward-thinking approach to land development that harmonizes residential growth with environmental preservation. By prioritizing the conservation of natural landscapes and integrating open spaces into community planning, OSRD not only safeguards biodiversity and ecological health but also enhances the quality of life for residents. This sustainable development model fosters a sense of community, promotes active lifestyles, and ensures that natural beauty remains an integral part of our living environments. Embracing OSRD principles is a step toward resilient, vibrant, and ecologically responsible communities.</a:t>
            </a:r>
          </a:p>
        </p:txBody>
      </p:sp>
      <p:sp>
        <p:nvSpPr>
          <p:cNvPr id="9" name="TextBox 9"/>
          <p:cNvSpPr txBox="1"/>
          <p:nvPr/>
        </p:nvSpPr>
        <p:spPr>
          <a:xfrm>
            <a:off x="1918912" y="2492358"/>
            <a:ext cx="5395099" cy="1460246"/>
          </a:xfrm>
          <a:prstGeom prst="rect">
            <a:avLst/>
          </a:prstGeom>
        </p:spPr>
        <p:txBody>
          <a:bodyPr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Questions &amp; Panel Discussion</a:t>
            </a:r>
          </a:p>
        </p:txBody>
      </p:sp>
      <p:grpSp>
        <p:nvGrpSpPr>
          <p:cNvPr id="10" name="Group 10"/>
          <p:cNvGrpSpPr/>
          <p:nvPr/>
        </p:nvGrpSpPr>
        <p:grpSpPr>
          <a:xfrm>
            <a:off x="17259300" y="0"/>
            <a:ext cx="1028700" cy="10287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18912" y="7388276"/>
            <a:ext cx="5629369" cy="1840889"/>
          </a:xfrm>
          <a:prstGeom prst="rect">
            <a:avLst/>
          </a:prstGeom>
        </p:spPr>
        <p:txBody>
          <a:bodyPr wrap="square" lIns="0" tIns="0" rIns="0" bIns="0" rtlCol="0" anchor="t">
            <a:spAutoFit/>
          </a:bodyPr>
          <a:lstStyle/>
          <a:p>
            <a:pPr>
              <a:lnSpc>
                <a:spcPts val="1960"/>
              </a:lnSpc>
              <a:spcBef>
                <a:spcPct val="0"/>
              </a:spcBef>
            </a:pPr>
            <a:r>
              <a:rPr lang="en-US" b="1" u="sng" dirty="0">
                <a:solidFill>
                  <a:srgbClr val="1E4541"/>
                </a:solidFill>
                <a:latin typeface="+mj-lt"/>
                <a:ea typeface="Open Sans Bold"/>
                <a:cs typeface="Open Sans Bold"/>
                <a:sym typeface="Open Sans Bold"/>
              </a:rPr>
              <a:t>Panelists</a:t>
            </a:r>
            <a:endParaRPr lang="en-US" b="1" dirty="0">
              <a:solidFill>
                <a:srgbClr val="1E4541"/>
              </a:solidFill>
              <a:latin typeface="+mj-lt"/>
              <a:ea typeface="Open Sans Bold"/>
              <a:cs typeface="Open Sans Bold"/>
              <a:sym typeface="Open Sans Bold"/>
            </a:endParaRPr>
          </a:p>
          <a:p>
            <a:pPr>
              <a:lnSpc>
                <a:spcPct val="200000"/>
              </a:lnSpc>
              <a:spcBef>
                <a:spcPct val="0"/>
              </a:spcBef>
            </a:pPr>
            <a:r>
              <a:rPr lang="en-US" b="1" dirty="0">
                <a:solidFill>
                  <a:srgbClr val="1E4541"/>
                </a:solidFill>
                <a:latin typeface="+mj-lt"/>
                <a:ea typeface="Open Sans Bold"/>
                <a:cs typeface="Open Sans Bold"/>
                <a:sym typeface="Open Sans Bold"/>
              </a:rPr>
              <a:t>Dighton- Kerrie </a:t>
            </a:r>
            <a:r>
              <a:rPr lang="en-US" b="1" dirty="0" err="1">
                <a:solidFill>
                  <a:srgbClr val="1E4541"/>
                </a:solidFill>
                <a:latin typeface="+mj-lt"/>
                <a:ea typeface="Open Sans Bold"/>
                <a:cs typeface="Open Sans Bold"/>
                <a:sym typeface="Open Sans Bold"/>
              </a:rPr>
              <a:t>Easterday</a:t>
            </a:r>
            <a:r>
              <a:rPr lang="en-US" b="1" dirty="0">
                <a:solidFill>
                  <a:srgbClr val="1E4541"/>
                </a:solidFill>
                <a:latin typeface="+mj-lt"/>
                <a:ea typeface="Open Sans Bold"/>
                <a:cs typeface="Open Sans Bold"/>
                <a:sym typeface="Open Sans Bold"/>
              </a:rPr>
              <a:t>, Planning Board Office Manager </a:t>
            </a:r>
          </a:p>
          <a:p>
            <a:pPr>
              <a:lnSpc>
                <a:spcPct val="200000"/>
              </a:lnSpc>
              <a:spcBef>
                <a:spcPct val="0"/>
              </a:spcBef>
            </a:pPr>
            <a:r>
              <a:rPr lang="en-US" b="1" dirty="0">
                <a:solidFill>
                  <a:srgbClr val="1E4541"/>
                </a:solidFill>
                <a:latin typeface="+mj-lt"/>
                <a:ea typeface="Open Sans Bold"/>
                <a:cs typeface="Open Sans Bold"/>
                <a:sym typeface="Open Sans Bold"/>
              </a:rPr>
              <a:t>Middleborough –Patricia Cassady, Conservation Agent</a:t>
            </a:r>
          </a:p>
          <a:p>
            <a:pPr>
              <a:lnSpc>
                <a:spcPct val="200000"/>
              </a:lnSpc>
              <a:spcBef>
                <a:spcPct val="0"/>
              </a:spcBef>
            </a:pPr>
            <a:r>
              <a:rPr lang="en-US" b="1" dirty="0">
                <a:solidFill>
                  <a:srgbClr val="1E4541"/>
                </a:solidFill>
                <a:latin typeface="+mj-lt"/>
                <a:ea typeface="Open Sans Bold"/>
                <a:cs typeface="Open Sans Bold"/>
                <a:sym typeface="Open Sans Bold"/>
              </a:rPr>
              <a:t>Westport – Jim Whitin, Planning Board Chairman</a:t>
            </a:r>
          </a:p>
        </p:txBody>
      </p:sp>
      <p:grpSp>
        <p:nvGrpSpPr>
          <p:cNvPr id="14" name="Group 14"/>
          <p:cNvGrpSpPr/>
          <p:nvPr/>
        </p:nvGrpSpPr>
        <p:grpSpPr>
          <a:xfrm>
            <a:off x="14330682" y="0"/>
            <a:ext cx="2697316" cy="813435"/>
            <a:chOff x="0" y="0"/>
            <a:chExt cx="2131212" cy="642714"/>
          </a:xfrm>
        </p:grpSpPr>
        <p:sp>
          <p:nvSpPr>
            <p:cNvPr id="15" name="Freeform 15"/>
            <p:cNvSpPr/>
            <p:nvPr/>
          </p:nvSpPr>
          <p:spPr>
            <a:xfrm>
              <a:off x="0" y="0"/>
              <a:ext cx="2131212" cy="642714"/>
            </a:xfrm>
            <a:custGeom>
              <a:avLst/>
              <a:gdLst/>
              <a:ahLst/>
              <a:cxnLst/>
              <a:rect l="l" t="t" r="r" b="b"/>
              <a:pathLst>
                <a:path w="2131212" h="642714">
                  <a:moveTo>
                    <a:pt x="0" y="0"/>
                  </a:moveTo>
                  <a:lnTo>
                    <a:pt x="2131212" y="0"/>
                  </a:lnTo>
                  <a:lnTo>
                    <a:pt x="2131212" y="642714"/>
                  </a:lnTo>
                  <a:lnTo>
                    <a:pt x="0" y="642714"/>
                  </a:lnTo>
                  <a:close/>
                </a:path>
              </a:pathLst>
            </a:custGeom>
            <a:solidFill>
              <a:srgbClr val="F1DE8A"/>
            </a:solidFill>
          </p:spPr>
          <p:txBody>
            <a:bodyPr/>
            <a:lstStyle/>
            <a:p>
              <a:endParaRPr lang="en-US"/>
            </a:p>
          </p:txBody>
        </p:sp>
        <p:sp>
          <p:nvSpPr>
            <p:cNvPr id="16" name="TextBox 16"/>
            <p:cNvSpPr txBox="1"/>
            <p:nvPr/>
          </p:nvSpPr>
          <p:spPr>
            <a:xfrm>
              <a:off x="0" y="-38100"/>
              <a:ext cx="2131212" cy="680814"/>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18" name="TextBox 18"/>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19" name="TextBox 19"/>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20" name="TextBox 20"/>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21" name="TextBox 21"/>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22" name="TextBox 22"/>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pic>
        <p:nvPicPr>
          <p:cNvPr id="24" name="Picture 23">
            <a:extLst>
              <a:ext uri="{FF2B5EF4-FFF2-40B4-BE49-F238E27FC236}">
                <a16:creationId xmlns:a16="http://schemas.microsoft.com/office/drawing/2014/main" id="{F61233C5-DE1D-A528-415A-EEFEDA9C9C85}"/>
              </a:ext>
            </a:extLst>
          </p:cNvPr>
          <p:cNvPicPr>
            <a:picLocks noChangeAspect="1"/>
          </p:cNvPicPr>
          <p:nvPr/>
        </p:nvPicPr>
        <p:blipFill>
          <a:blip r:embed="rId5"/>
          <a:srcRect l="35102" b="9556"/>
          <a:stretch/>
        </p:blipFill>
        <p:spPr>
          <a:xfrm>
            <a:off x="13157477" y="1009651"/>
            <a:ext cx="4114800" cy="4114800"/>
          </a:xfrm>
          <a:prstGeom prst="rect">
            <a:avLst/>
          </a:prstGeom>
        </p:spPr>
      </p:pic>
      <p:pic>
        <p:nvPicPr>
          <p:cNvPr id="26" name="Picture 25">
            <a:extLst>
              <a:ext uri="{FF2B5EF4-FFF2-40B4-BE49-F238E27FC236}">
                <a16:creationId xmlns:a16="http://schemas.microsoft.com/office/drawing/2014/main" id="{F3F09A4C-F115-FF80-9058-5FE516797B8A}"/>
              </a:ext>
            </a:extLst>
          </p:cNvPr>
          <p:cNvPicPr>
            <a:picLocks noChangeAspect="1"/>
          </p:cNvPicPr>
          <p:nvPr/>
        </p:nvPicPr>
        <p:blipFill>
          <a:blip r:embed="rId6"/>
          <a:srcRect l="-199" r="21564"/>
          <a:stretch/>
        </p:blipFill>
        <p:spPr>
          <a:xfrm>
            <a:off x="13144498" y="5416895"/>
            <a:ext cx="5143501" cy="4870334"/>
          </a:xfrm>
          <a:prstGeom prst="rect">
            <a:avLst/>
          </a:prstGeom>
        </p:spPr>
      </p:pic>
      <p:pic>
        <p:nvPicPr>
          <p:cNvPr id="27" name="Picture 2" descr="The gazebo and a couple of the homes at Birch Stevens Farms in Swansea.">
            <a:extLst>
              <a:ext uri="{FF2B5EF4-FFF2-40B4-BE49-F238E27FC236}">
                <a16:creationId xmlns:a16="http://schemas.microsoft.com/office/drawing/2014/main" id="{F4D1C242-F4DC-D579-E6E9-5C72A994B5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654" r="2585"/>
          <a:stretch/>
        </p:blipFill>
        <p:spPr bwMode="auto">
          <a:xfrm>
            <a:off x="8050139" y="2677488"/>
            <a:ext cx="4849755" cy="6580812"/>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27">
            <a:extLst>
              <a:ext uri="{FF2B5EF4-FFF2-40B4-BE49-F238E27FC236}">
                <a16:creationId xmlns:a16="http://schemas.microsoft.com/office/drawing/2014/main" id="{4D9DE595-1296-45AB-74DF-80FA91E4D647}"/>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4">
            <a:extLst>
              <a:ext uri="{FF2B5EF4-FFF2-40B4-BE49-F238E27FC236}">
                <a16:creationId xmlns:a16="http://schemas.microsoft.com/office/drawing/2014/main" id="{388A439A-8DF3-9A61-7991-C7FD3E33667B}"/>
              </a:ext>
            </a:extLst>
          </p:cNvPr>
          <p:cNvGrpSpPr/>
          <p:nvPr/>
        </p:nvGrpSpPr>
        <p:grpSpPr>
          <a:xfrm>
            <a:off x="0" y="7824367"/>
            <a:ext cx="18288000" cy="1263806"/>
            <a:chOff x="0" y="-38100"/>
            <a:chExt cx="2131212" cy="680814"/>
          </a:xfrm>
          <a:solidFill>
            <a:srgbClr val="FFFFCC"/>
          </a:solidFill>
        </p:grpSpPr>
        <p:sp>
          <p:nvSpPr>
            <p:cNvPr id="6" name="Freeform 15">
              <a:extLst>
                <a:ext uri="{FF2B5EF4-FFF2-40B4-BE49-F238E27FC236}">
                  <a16:creationId xmlns:a16="http://schemas.microsoft.com/office/drawing/2014/main" id="{B9F2CF3D-4B04-3F0E-CF18-DFD78A31452B}"/>
                </a:ext>
              </a:extLst>
            </p:cNvPr>
            <p:cNvSpPr/>
            <p:nvPr/>
          </p:nvSpPr>
          <p:spPr>
            <a:xfrm>
              <a:off x="0" y="0"/>
              <a:ext cx="2131212" cy="604613"/>
            </a:xfrm>
            <a:custGeom>
              <a:avLst/>
              <a:gdLst/>
              <a:ahLst/>
              <a:cxnLst/>
              <a:rect l="l" t="t" r="r" b="b"/>
              <a:pathLst>
                <a:path w="2131212" h="642714">
                  <a:moveTo>
                    <a:pt x="0" y="0"/>
                  </a:moveTo>
                  <a:lnTo>
                    <a:pt x="2131212" y="0"/>
                  </a:lnTo>
                  <a:lnTo>
                    <a:pt x="2131212" y="642714"/>
                  </a:lnTo>
                  <a:lnTo>
                    <a:pt x="0" y="642714"/>
                  </a:lnTo>
                  <a:close/>
                </a:path>
              </a:pathLst>
            </a:custGeom>
            <a:grpFill/>
            <a:ln>
              <a:solidFill>
                <a:schemeClr val="accent3">
                  <a:lumMod val="50000"/>
                </a:schemeClr>
              </a:solidFill>
            </a:ln>
          </p:spPr>
          <p:txBody>
            <a:bodyPr/>
            <a:lstStyle/>
            <a:p>
              <a:endParaRPr lang="en-US"/>
            </a:p>
          </p:txBody>
        </p:sp>
        <p:sp>
          <p:nvSpPr>
            <p:cNvPr id="9" name="TextBox 16">
              <a:extLst>
                <a:ext uri="{FF2B5EF4-FFF2-40B4-BE49-F238E27FC236}">
                  <a16:creationId xmlns:a16="http://schemas.microsoft.com/office/drawing/2014/main" id="{1C2B8FDD-5E41-1F8D-B8FD-B94D246AE5DE}"/>
                </a:ext>
              </a:extLst>
            </p:cNvPr>
            <p:cNvSpPr txBox="1"/>
            <p:nvPr/>
          </p:nvSpPr>
          <p:spPr>
            <a:xfrm>
              <a:off x="0" y="-38100"/>
              <a:ext cx="2131212" cy="680814"/>
            </a:xfrm>
            <a:prstGeom prst="rect">
              <a:avLst/>
            </a:prstGeom>
            <a:grpFill/>
            <a:ln>
              <a:solidFill>
                <a:schemeClr val="accent3">
                  <a:lumMod val="50000"/>
                </a:schemeClr>
              </a:solidFill>
            </a:ln>
          </p:spPr>
          <p:txBody>
            <a:bodyPr lIns="50800" tIns="50800" rIns="50800" bIns="50800" rtlCol="0" anchor="ctr"/>
            <a:lstStyle/>
            <a:p>
              <a:pPr algn="ctr">
                <a:lnSpc>
                  <a:spcPts val="2659"/>
                </a:lnSpc>
                <a:spcBef>
                  <a:spcPct val="0"/>
                </a:spcBef>
              </a:pPr>
              <a:endParaRPr/>
            </a:p>
          </p:txBody>
        </p:sp>
      </p:grpSp>
      <p:grpSp>
        <p:nvGrpSpPr>
          <p:cNvPr id="21" name="Group 14">
            <a:extLst>
              <a:ext uri="{FF2B5EF4-FFF2-40B4-BE49-F238E27FC236}">
                <a16:creationId xmlns:a16="http://schemas.microsoft.com/office/drawing/2014/main" id="{B14F8979-A046-F1F4-6AC3-3DB5A4A19AE9}"/>
              </a:ext>
            </a:extLst>
          </p:cNvPr>
          <p:cNvGrpSpPr/>
          <p:nvPr/>
        </p:nvGrpSpPr>
        <p:grpSpPr>
          <a:xfrm>
            <a:off x="14330682" y="0"/>
            <a:ext cx="2697316" cy="813435"/>
            <a:chOff x="0" y="0"/>
            <a:chExt cx="2131212" cy="642714"/>
          </a:xfrm>
        </p:grpSpPr>
        <p:sp>
          <p:nvSpPr>
            <p:cNvPr id="22" name="Freeform 15">
              <a:extLst>
                <a:ext uri="{FF2B5EF4-FFF2-40B4-BE49-F238E27FC236}">
                  <a16:creationId xmlns:a16="http://schemas.microsoft.com/office/drawing/2014/main" id="{445373F3-2CF9-9EDC-C4EA-B810211D5A2F}"/>
                </a:ext>
              </a:extLst>
            </p:cNvPr>
            <p:cNvSpPr/>
            <p:nvPr/>
          </p:nvSpPr>
          <p:spPr>
            <a:xfrm>
              <a:off x="0" y="0"/>
              <a:ext cx="2131212" cy="642714"/>
            </a:xfrm>
            <a:custGeom>
              <a:avLst/>
              <a:gdLst/>
              <a:ahLst/>
              <a:cxnLst/>
              <a:rect l="l" t="t" r="r" b="b"/>
              <a:pathLst>
                <a:path w="2131212" h="642714">
                  <a:moveTo>
                    <a:pt x="0" y="0"/>
                  </a:moveTo>
                  <a:lnTo>
                    <a:pt x="2131212" y="0"/>
                  </a:lnTo>
                  <a:lnTo>
                    <a:pt x="2131212" y="642714"/>
                  </a:lnTo>
                  <a:lnTo>
                    <a:pt x="0" y="642714"/>
                  </a:lnTo>
                  <a:close/>
                </a:path>
              </a:pathLst>
            </a:custGeom>
            <a:solidFill>
              <a:srgbClr val="F1DE8A"/>
            </a:solidFill>
          </p:spPr>
          <p:txBody>
            <a:bodyPr/>
            <a:lstStyle/>
            <a:p>
              <a:endParaRPr lang="en-US"/>
            </a:p>
          </p:txBody>
        </p:sp>
        <p:sp>
          <p:nvSpPr>
            <p:cNvPr id="23" name="TextBox 16">
              <a:extLst>
                <a:ext uri="{FF2B5EF4-FFF2-40B4-BE49-F238E27FC236}">
                  <a16:creationId xmlns:a16="http://schemas.microsoft.com/office/drawing/2014/main" id="{CAAFD4CF-3EE0-00D1-E0B1-DE184A5A8491}"/>
                </a:ext>
              </a:extLst>
            </p:cNvPr>
            <p:cNvSpPr txBox="1"/>
            <p:nvPr/>
          </p:nvSpPr>
          <p:spPr>
            <a:xfrm>
              <a:off x="0" y="-38100"/>
              <a:ext cx="2131212" cy="680814"/>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2"/>
          <p:cNvGrpSpPr/>
          <p:nvPr/>
        </p:nvGrpSpPr>
        <p:grpSpPr>
          <a:xfrm>
            <a:off x="17259300" y="0"/>
            <a:ext cx="1028700" cy="10287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02273" y="1417698"/>
            <a:ext cx="9488436" cy="696601"/>
          </a:xfrm>
          <a:prstGeom prst="rect">
            <a:avLst/>
          </a:prstGeom>
        </p:spPr>
        <p:txBody>
          <a:bodyPr wrap="square"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Questions &amp; Panel Discussion</a:t>
            </a:r>
          </a:p>
        </p:txBody>
      </p:sp>
      <p:sp>
        <p:nvSpPr>
          <p:cNvPr id="15" name="TextBox 15"/>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16" name="TextBox 16"/>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17" name="TextBox 17"/>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8" name="TextBox 18"/>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19" name="TextBox 19"/>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20" name="TextBox 20"/>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24" name="TextBox 8">
            <a:extLst>
              <a:ext uri="{FF2B5EF4-FFF2-40B4-BE49-F238E27FC236}">
                <a16:creationId xmlns:a16="http://schemas.microsoft.com/office/drawing/2014/main" id="{6C6C2839-8B2B-E090-8C2D-69214F011D21}"/>
              </a:ext>
            </a:extLst>
          </p:cNvPr>
          <p:cNvSpPr txBox="1"/>
          <p:nvPr/>
        </p:nvSpPr>
        <p:spPr>
          <a:xfrm>
            <a:off x="1568392" y="2488727"/>
            <a:ext cx="15690908" cy="1299908"/>
          </a:xfrm>
          <a:prstGeom prst="rect">
            <a:avLst/>
          </a:prstGeom>
        </p:spPr>
        <p:txBody>
          <a:bodyPr wrap="square" lIns="0" tIns="0" rIns="0" bIns="0" rtlCol="0" anchor="t">
            <a:spAutoFit/>
          </a:bodyPr>
          <a:lstStyle/>
          <a:p>
            <a:pPr algn="l">
              <a:lnSpc>
                <a:spcPts val="1680"/>
              </a:lnSpc>
              <a:spcBef>
                <a:spcPct val="0"/>
              </a:spcBef>
            </a:pPr>
            <a:r>
              <a:rPr lang="en-US" sz="1400" b="1" i="1">
                <a:solidFill>
                  <a:srgbClr val="1F2020"/>
                </a:solidFill>
                <a:latin typeface="Open Sans Italics"/>
                <a:ea typeface="Open Sans Italics"/>
                <a:cs typeface="Open Sans Italics"/>
                <a:sym typeface="Open Sans Italics"/>
              </a:rPr>
              <a:t>Challenges and Need for Change</a:t>
            </a: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What are the most pressing challenges that traditional subdivisions </a:t>
            </a:r>
            <a:r>
              <a:rPr lang="en-US" sz="1400" i="1">
                <a:latin typeface="Open Sans Italics"/>
                <a:ea typeface="Open Sans Italics"/>
                <a:cs typeface="Open Sans Italics"/>
                <a:sym typeface="Open Sans Italics"/>
              </a:rPr>
              <a:t>present</a:t>
            </a:r>
            <a:r>
              <a:rPr lang="en-US" sz="1400" i="1">
                <a:solidFill>
                  <a:srgbClr val="FF0000"/>
                </a:solidFill>
                <a:latin typeface="Open Sans Italics"/>
                <a:ea typeface="Open Sans Italics"/>
                <a:cs typeface="Open Sans Italics"/>
                <a:sym typeface="Open Sans Italics"/>
              </a:rPr>
              <a:t> </a:t>
            </a:r>
            <a:r>
              <a:rPr lang="en-US" sz="1400" i="1">
                <a:solidFill>
                  <a:srgbClr val="1F2020"/>
                </a:solidFill>
                <a:latin typeface="Open Sans Italics"/>
                <a:ea typeface="Open Sans Italics"/>
                <a:cs typeface="Open Sans Italics"/>
                <a:sym typeface="Open Sans Italics"/>
              </a:rPr>
              <a:t>to your community?</a:t>
            </a:r>
            <a:endParaRPr lang="en-US" sz="1400" i="1">
              <a:solidFill>
                <a:srgbClr val="1F2020"/>
              </a:solidFill>
              <a:latin typeface="Open Sans Italics"/>
              <a:ea typeface="Open Sans Italics"/>
              <a:cs typeface="Open Sans Italics"/>
            </a:endParaRPr>
          </a:p>
          <a:p>
            <a:pPr marL="342900" indent="-342900">
              <a:lnSpc>
                <a:spcPts val="1680"/>
              </a:lnSpc>
              <a:spcBef>
                <a:spcPct val="0"/>
              </a:spcBef>
              <a:buFont typeface="+mj-lt"/>
              <a:buAutoNum type="arabicPeriod"/>
            </a:pPr>
            <a:r>
              <a:rPr lang="en-US" sz="1400" i="1">
                <a:latin typeface="Open Sans Italics"/>
                <a:ea typeface="Open Sans Italics"/>
                <a:cs typeface="Open Sans Italics"/>
                <a:sym typeface="Open Sans Italics"/>
              </a:rPr>
              <a:t>Can OSRDs address some of the challenges that conventional development has brought to your community? </a:t>
            </a: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From your experience, what are the </a:t>
            </a:r>
            <a:r>
              <a:rPr lang="en-US" sz="1400" i="1">
                <a:latin typeface="Open Sans Italics"/>
                <a:ea typeface="Open Sans Italics"/>
                <a:cs typeface="Open Sans Italics"/>
                <a:sym typeface="Open Sans Italics"/>
              </a:rPr>
              <a:t>greatest</a:t>
            </a:r>
            <a:r>
              <a:rPr lang="en-US" sz="1400" i="1">
                <a:solidFill>
                  <a:srgbClr val="1F2020"/>
                </a:solidFill>
                <a:latin typeface="Open Sans Italics"/>
                <a:ea typeface="Open Sans Italics"/>
                <a:cs typeface="Open Sans Italics"/>
                <a:sym typeface="Open Sans Italics"/>
              </a:rPr>
              <a:t> barriers to adopting </a:t>
            </a:r>
            <a:r>
              <a:rPr lang="en-US" sz="1400" i="1">
                <a:latin typeface="Open Sans Italics"/>
                <a:ea typeface="Open Sans Italics"/>
                <a:cs typeface="Open Sans Italics"/>
                <a:sym typeface="Open Sans Italics"/>
              </a:rPr>
              <a:t>or implementing </a:t>
            </a:r>
            <a:r>
              <a:rPr lang="en-US" sz="1400" i="1">
                <a:solidFill>
                  <a:srgbClr val="1F2020"/>
                </a:solidFill>
                <a:latin typeface="Open Sans Italics"/>
                <a:ea typeface="Open Sans Italics"/>
                <a:cs typeface="Open Sans Italics"/>
                <a:sym typeface="Open Sans Italics"/>
              </a:rPr>
              <a:t>OSRD bylaws?</a:t>
            </a:r>
            <a:endParaRPr lang="en-US" sz="1400" i="1">
              <a:solidFill>
                <a:srgbClr val="1F2020"/>
              </a:solidFill>
              <a:latin typeface="Open Sans Italics"/>
              <a:ea typeface="Open Sans Italics"/>
              <a:cs typeface="Open Sans Italics"/>
            </a:endParaRP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What blocks developers from choosing an OSRD? What are things we could do to </a:t>
            </a:r>
            <a:r>
              <a:rPr lang="en-US" sz="1400" i="1">
                <a:latin typeface="Open Sans Italics"/>
                <a:ea typeface="Open Sans Italics"/>
                <a:cs typeface="Open Sans Italics"/>
                <a:sym typeface="Open Sans Italics"/>
              </a:rPr>
              <a:t>better incentivize them</a:t>
            </a:r>
            <a:r>
              <a:rPr lang="en-US" sz="1400" i="1">
                <a:solidFill>
                  <a:srgbClr val="1F2020"/>
                </a:solidFill>
                <a:latin typeface="Open Sans Italics"/>
                <a:ea typeface="Open Sans Italics"/>
                <a:cs typeface="Open Sans Italics"/>
                <a:sym typeface="Open Sans Italics"/>
              </a:rPr>
              <a:t>?</a:t>
            </a: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Special Permit vs By-Right – what are the benefits and downsides of</a:t>
            </a:r>
            <a:r>
              <a:rPr lang="en-US" sz="1400" i="1">
                <a:solidFill>
                  <a:srgbClr val="FF0000"/>
                </a:solidFill>
                <a:latin typeface="Open Sans Italics"/>
                <a:ea typeface="Open Sans Italics"/>
                <a:cs typeface="Open Sans Italics"/>
                <a:sym typeface="Open Sans Italics"/>
              </a:rPr>
              <a:t> </a:t>
            </a:r>
            <a:r>
              <a:rPr lang="en-US" sz="1400" i="1">
                <a:solidFill>
                  <a:srgbClr val="1F2020"/>
                </a:solidFill>
                <a:latin typeface="Open Sans Italics"/>
                <a:ea typeface="Open Sans Italics"/>
                <a:cs typeface="Open Sans Italics"/>
                <a:sym typeface="Open Sans Italics"/>
              </a:rPr>
              <a:t>each approach </a:t>
            </a:r>
            <a:r>
              <a:rPr lang="en-US" sz="1400" i="1">
                <a:latin typeface="Open Sans Italics"/>
                <a:ea typeface="Open Sans Italics"/>
                <a:cs typeface="Open Sans Italics"/>
                <a:sym typeface="Open Sans Italics"/>
              </a:rPr>
              <a:t>for</a:t>
            </a:r>
            <a:r>
              <a:rPr lang="en-US" sz="1400" i="1">
                <a:solidFill>
                  <a:srgbClr val="1F2020"/>
                </a:solidFill>
                <a:latin typeface="Open Sans Italics"/>
                <a:ea typeface="Open Sans Italics"/>
                <a:cs typeface="Open Sans Italics"/>
                <a:sym typeface="Open Sans Italics"/>
              </a:rPr>
              <a:t> OSRDs?</a:t>
            </a:r>
            <a:endParaRPr lang="en-US" sz="1400" i="1">
              <a:solidFill>
                <a:srgbClr val="1F2020"/>
              </a:solidFill>
              <a:latin typeface="Open Sans Italics"/>
              <a:ea typeface="Open Sans Italics"/>
              <a:cs typeface="Open Sans Italics"/>
            </a:endParaRPr>
          </a:p>
        </p:txBody>
      </p:sp>
      <p:sp>
        <p:nvSpPr>
          <p:cNvPr id="25" name="TextBox 8">
            <a:extLst>
              <a:ext uri="{FF2B5EF4-FFF2-40B4-BE49-F238E27FC236}">
                <a16:creationId xmlns:a16="http://schemas.microsoft.com/office/drawing/2014/main" id="{30A8669E-3D3E-78DC-5FB2-1B7545E2230C}"/>
              </a:ext>
            </a:extLst>
          </p:cNvPr>
          <p:cNvSpPr txBox="1"/>
          <p:nvPr/>
        </p:nvSpPr>
        <p:spPr>
          <a:xfrm>
            <a:off x="1568392" y="4117823"/>
            <a:ext cx="15690908" cy="1081899"/>
          </a:xfrm>
          <a:prstGeom prst="rect">
            <a:avLst/>
          </a:prstGeom>
        </p:spPr>
        <p:txBody>
          <a:bodyPr wrap="square" lIns="0" tIns="0" rIns="0" bIns="0" rtlCol="0" anchor="t">
            <a:spAutoFit/>
          </a:bodyPr>
          <a:lstStyle/>
          <a:p>
            <a:pPr algn="l">
              <a:lnSpc>
                <a:spcPts val="1680"/>
              </a:lnSpc>
              <a:spcBef>
                <a:spcPct val="0"/>
              </a:spcBef>
            </a:pPr>
            <a:r>
              <a:rPr lang="en-US" sz="1400" b="1" i="1">
                <a:solidFill>
                  <a:srgbClr val="1F2020"/>
                </a:solidFill>
                <a:latin typeface="Open Sans Italics"/>
                <a:ea typeface="Open Sans Italics"/>
                <a:cs typeface="Open Sans Italics"/>
                <a:sym typeface="Open Sans Italics"/>
              </a:rPr>
              <a:t>Planning and Design</a:t>
            </a:r>
          </a:p>
          <a:p>
            <a:pPr marL="342900" indent="-342900" algn="l">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Can you share how your community approached identifying “priority open space areas” during the OSRD planning process?</a:t>
            </a:r>
            <a:endParaRPr lang="en-US" sz="1400" i="1">
              <a:solidFill>
                <a:srgbClr val="1F2020"/>
              </a:solidFill>
              <a:latin typeface="Open Sans Italics"/>
              <a:ea typeface="Open Sans Italics"/>
              <a:cs typeface="Open Sans Italics"/>
            </a:endParaRPr>
          </a:p>
          <a:p>
            <a:pPr marL="342900" indent="-342900" algn="l">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What design features or planning practices have made your OSRD projects more successful or better aligned with community values?</a:t>
            </a:r>
            <a:endParaRPr lang="en-US" sz="1400" i="1">
              <a:solidFill>
                <a:srgbClr val="1F2020"/>
              </a:solidFill>
              <a:latin typeface="Open Sans Italics"/>
              <a:ea typeface="Open Sans Italics"/>
              <a:cs typeface="Open Sans Italics"/>
            </a:endParaRPr>
          </a:p>
          <a:p>
            <a:pPr marL="342900" indent="-342900" algn="l">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What best practices have made your OSRD bylaw more effective or implement</a:t>
            </a:r>
            <a:r>
              <a:rPr lang="en-US" sz="1400" i="1">
                <a:latin typeface="Open Sans Italics"/>
                <a:ea typeface="Open Sans Italics"/>
                <a:cs typeface="Open Sans Italics"/>
                <a:sym typeface="Open Sans Italics"/>
              </a:rPr>
              <a:t>able</a:t>
            </a:r>
            <a:r>
              <a:rPr lang="en-US" sz="1400" i="1">
                <a:solidFill>
                  <a:srgbClr val="1F2020"/>
                </a:solidFill>
                <a:latin typeface="Open Sans Italics"/>
                <a:ea typeface="Open Sans Italics"/>
                <a:cs typeface="Open Sans Italics"/>
                <a:sym typeface="Open Sans Italics"/>
              </a:rPr>
              <a:t>?</a:t>
            </a:r>
          </a:p>
          <a:p>
            <a:pPr marL="342900" indent="-342900" algn="l">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Has lack of public infrastructure (particularly water &amp; sewer) been a barrier in your community? How have you addressed that?</a:t>
            </a:r>
            <a:endParaRPr lang="en-US" sz="1400" i="1">
              <a:solidFill>
                <a:srgbClr val="1F2020"/>
              </a:solidFill>
              <a:latin typeface="Open Sans Italics"/>
              <a:ea typeface="Open Sans Italics"/>
              <a:cs typeface="Open Sans Italics"/>
            </a:endParaRPr>
          </a:p>
        </p:txBody>
      </p:sp>
      <p:sp>
        <p:nvSpPr>
          <p:cNvPr id="26" name="TextBox 8">
            <a:extLst>
              <a:ext uri="{FF2B5EF4-FFF2-40B4-BE49-F238E27FC236}">
                <a16:creationId xmlns:a16="http://schemas.microsoft.com/office/drawing/2014/main" id="{DDE74D30-00BA-50CB-4E52-9E01C1C4E423}"/>
              </a:ext>
            </a:extLst>
          </p:cNvPr>
          <p:cNvSpPr txBox="1"/>
          <p:nvPr/>
        </p:nvSpPr>
        <p:spPr>
          <a:xfrm>
            <a:off x="1568392" y="5528910"/>
            <a:ext cx="15690908" cy="863891"/>
          </a:xfrm>
          <a:prstGeom prst="rect">
            <a:avLst/>
          </a:prstGeom>
        </p:spPr>
        <p:txBody>
          <a:bodyPr wrap="square" lIns="0" tIns="0" rIns="0" bIns="0" rtlCol="0" anchor="t">
            <a:spAutoFit/>
          </a:bodyPr>
          <a:lstStyle/>
          <a:p>
            <a:pPr algn="l">
              <a:lnSpc>
                <a:spcPts val="1680"/>
              </a:lnSpc>
              <a:spcBef>
                <a:spcPct val="0"/>
              </a:spcBef>
            </a:pPr>
            <a:r>
              <a:rPr lang="en-US" sz="1400" b="1" i="1">
                <a:solidFill>
                  <a:srgbClr val="1F2020"/>
                </a:solidFill>
                <a:latin typeface="Open Sans Italics"/>
                <a:ea typeface="Open Sans Italics"/>
                <a:cs typeface="Open Sans Italics"/>
                <a:sym typeface="Open Sans Italics"/>
              </a:rPr>
              <a:t>Implementation and Engagement</a:t>
            </a: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How </a:t>
            </a:r>
            <a:r>
              <a:rPr lang="en-US" sz="1400" i="1">
                <a:latin typeface="Open Sans Italics"/>
                <a:ea typeface="Open Sans Italics"/>
                <a:cs typeface="Open Sans Italics"/>
                <a:sym typeface="Open Sans Italics"/>
              </a:rPr>
              <a:t>do</a:t>
            </a:r>
            <a:r>
              <a:rPr lang="en-US" sz="1400" i="1">
                <a:solidFill>
                  <a:srgbClr val="1F2020"/>
                </a:solidFill>
                <a:latin typeface="Open Sans Italics"/>
                <a:ea typeface="Open Sans Italics"/>
                <a:cs typeface="Open Sans Italics"/>
                <a:sym typeface="Open Sans Italics"/>
              </a:rPr>
              <a:t> you engage Planning Board members, residents, and developers in revising or adopting your OSRD bylaw?</a:t>
            </a:r>
            <a:endParaRPr lang="en-US" sz="1400" i="1">
              <a:solidFill>
                <a:srgbClr val="1F2020"/>
              </a:solidFill>
              <a:latin typeface="Open Sans Italics"/>
              <a:ea typeface="Open Sans Italics"/>
              <a:cs typeface="Open Sans Italics"/>
            </a:endParaRPr>
          </a:p>
          <a:p>
            <a:pPr marL="342900" indent="-342900">
              <a:lnSpc>
                <a:spcPts val="1680"/>
              </a:lnSpc>
              <a:spcBef>
                <a:spcPct val="0"/>
              </a:spcBef>
              <a:buFont typeface="+mj-lt"/>
              <a:buAutoNum type="arabicPeriod"/>
            </a:pPr>
            <a:r>
              <a:rPr lang="en-US" sz="1400" i="1">
                <a:latin typeface="Open Sans Italics"/>
                <a:ea typeface="Open Sans Italics"/>
                <a:cs typeface="Open Sans Italics"/>
                <a:sym typeface="Open Sans Italics"/>
              </a:rPr>
              <a:t>How are long-term maintenance plans for the preservation of open space typically handled?</a:t>
            </a:r>
          </a:p>
          <a:p>
            <a:pPr marL="342900" indent="-342900">
              <a:lnSpc>
                <a:spcPts val="1680"/>
              </a:lnSpc>
              <a:spcBef>
                <a:spcPct val="0"/>
              </a:spcBef>
              <a:buFont typeface="+mj-lt"/>
              <a:buAutoNum type="arabicPeriod"/>
            </a:pPr>
            <a:r>
              <a:rPr lang="en-US" sz="1400" i="1">
                <a:latin typeface="Open Sans Italics"/>
                <a:ea typeface="Open Sans Italics"/>
                <a:cs typeface="Open Sans Italics"/>
                <a:sym typeface="Open Sans Italics"/>
              </a:rPr>
              <a:t>What zoning bylaw updates might be helpful? How effective are bylaw updates in supporting the implementation of OSRD-type developments?</a:t>
            </a:r>
            <a:endParaRPr lang="en-US" sz="1400" i="1" strike="sngStrike">
              <a:latin typeface="Open Sans Italics"/>
              <a:ea typeface="Open Sans Italics"/>
              <a:cs typeface="Open Sans Italics"/>
            </a:endParaRPr>
          </a:p>
        </p:txBody>
      </p:sp>
      <p:sp>
        <p:nvSpPr>
          <p:cNvPr id="27" name="TextBox 8">
            <a:extLst>
              <a:ext uri="{FF2B5EF4-FFF2-40B4-BE49-F238E27FC236}">
                <a16:creationId xmlns:a16="http://schemas.microsoft.com/office/drawing/2014/main" id="{80BBC29C-8C1A-9228-BABB-0F9A38CD30A4}"/>
              </a:ext>
            </a:extLst>
          </p:cNvPr>
          <p:cNvSpPr txBox="1"/>
          <p:nvPr/>
        </p:nvSpPr>
        <p:spPr>
          <a:xfrm>
            <a:off x="1568392" y="6767954"/>
            <a:ext cx="15459606" cy="863891"/>
          </a:xfrm>
          <a:prstGeom prst="rect">
            <a:avLst/>
          </a:prstGeom>
        </p:spPr>
        <p:txBody>
          <a:bodyPr wrap="square" lIns="0" tIns="0" rIns="0" bIns="0" rtlCol="0" anchor="t">
            <a:spAutoFit/>
          </a:bodyPr>
          <a:lstStyle/>
          <a:p>
            <a:pPr algn="l">
              <a:lnSpc>
                <a:spcPts val="1680"/>
              </a:lnSpc>
              <a:spcBef>
                <a:spcPct val="0"/>
              </a:spcBef>
            </a:pPr>
            <a:r>
              <a:rPr lang="en-US" sz="1400" b="1" i="1">
                <a:solidFill>
                  <a:srgbClr val="1F2020"/>
                </a:solidFill>
                <a:latin typeface="Open Sans Italics"/>
                <a:ea typeface="Open Sans Italics"/>
                <a:cs typeface="Open Sans Italics"/>
                <a:sym typeface="Open Sans Italics"/>
              </a:rPr>
              <a:t>Benefits and Tradeoffs</a:t>
            </a:r>
          </a:p>
          <a:p>
            <a:pPr marL="342900" indent="-342900">
              <a:lnSpc>
                <a:spcPts val="1680"/>
              </a:lnSpc>
              <a:spcBef>
                <a:spcPct val="0"/>
              </a:spcBef>
              <a:buFont typeface="+mj-lt"/>
              <a:buAutoNum type="arabicPeriod"/>
            </a:pPr>
            <a:r>
              <a:rPr lang="en-US" sz="1400" i="1">
                <a:latin typeface="Open Sans Italics"/>
                <a:ea typeface="Open Sans Italics"/>
                <a:cs typeface="Open Sans Italics"/>
                <a:sym typeface="Open Sans Italics"/>
              </a:rPr>
              <a:t>What have been the most significant environmental or community benefits OSRDs have offered your community?</a:t>
            </a:r>
            <a:endParaRPr lang="en-US" sz="1400" i="1">
              <a:latin typeface="Open Sans Italics"/>
              <a:ea typeface="Open Sans Italics"/>
              <a:cs typeface="Open Sans Italics"/>
            </a:endParaRPr>
          </a:p>
          <a:p>
            <a:pPr marL="342900" indent="-342900" algn="l">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Have you seen evidence that OSRDs reduce infrastructure costs or increase property values over time?</a:t>
            </a:r>
          </a:p>
          <a:p>
            <a:pPr marL="342900" indent="-342900" algn="l">
              <a:lnSpc>
                <a:spcPts val="1680"/>
              </a:lnSpc>
              <a:spcBef>
                <a:spcPct val="0"/>
              </a:spcBef>
              <a:buFont typeface="+mj-lt"/>
              <a:buAutoNum type="arabicPeriod"/>
            </a:pPr>
            <a:r>
              <a:rPr lang="en-US" sz="1400" i="1">
                <a:latin typeface="Open Sans Italics"/>
                <a:ea typeface="Open Sans Italics"/>
                <a:cs typeface="Open Sans Italics"/>
                <a:sym typeface="Open Sans Italics"/>
              </a:rPr>
              <a:t>Have OSRDs helped your community maintain its rural character while still accommodating housing needs?</a:t>
            </a:r>
            <a:endParaRPr lang="en-US" sz="1400" i="1">
              <a:latin typeface="Open Sans Italics"/>
              <a:ea typeface="Open Sans Italics"/>
              <a:cs typeface="Open Sans Italics"/>
            </a:endParaRPr>
          </a:p>
        </p:txBody>
      </p:sp>
      <p:sp>
        <p:nvSpPr>
          <p:cNvPr id="28" name="TextBox 8">
            <a:extLst>
              <a:ext uri="{FF2B5EF4-FFF2-40B4-BE49-F238E27FC236}">
                <a16:creationId xmlns:a16="http://schemas.microsoft.com/office/drawing/2014/main" id="{0C12711D-D68F-C928-F481-EFC76149E070}"/>
              </a:ext>
            </a:extLst>
          </p:cNvPr>
          <p:cNvSpPr txBox="1"/>
          <p:nvPr/>
        </p:nvSpPr>
        <p:spPr>
          <a:xfrm>
            <a:off x="1568392" y="8006998"/>
            <a:ext cx="15690908" cy="863891"/>
          </a:xfrm>
          <a:prstGeom prst="rect">
            <a:avLst/>
          </a:prstGeom>
        </p:spPr>
        <p:txBody>
          <a:bodyPr wrap="square" lIns="0" tIns="0" rIns="0" bIns="0" rtlCol="0" anchor="t">
            <a:spAutoFit/>
          </a:bodyPr>
          <a:lstStyle/>
          <a:p>
            <a:pPr algn="l">
              <a:lnSpc>
                <a:spcPts val="1680"/>
              </a:lnSpc>
              <a:spcBef>
                <a:spcPct val="0"/>
              </a:spcBef>
            </a:pPr>
            <a:r>
              <a:rPr lang="en-US" sz="1400" b="1" i="1">
                <a:solidFill>
                  <a:srgbClr val="1F2020"/>
                </a:solidFill>
                <a:latin typeface="Open Sans Italics"/>
                <a:ea typeface="Open Sans Italics"/>
                <a:cs typeface="Open Sans Italics"/>
                <a:sym typeface="Open Sans Italics"/>
              </a:rPr>
              <a:t>Lessons Learned and Advice</a:t>
            </a: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What advice would you offer to communities </a:t>
            </a:r>
            <a:r>
              <a:rPr lang="en-US" sz="1400" i="1">
                <a:latin typeface="Open Sans Italics"/>
                <a:ea typeface="Open Sans Italics"/>
                <a:cs typeface="Open Sans Italics"/>
                <a:sym typeface="Open Sans Italics"/>
              </a:rPr>
              <a:t>who are </a:t>
            </a:r>
            <a:r>
              <a:rPr lang="en-US" sz="1400" i="1">
                <a:solidFill>
                  <a:srgbClr val="1F2020"/>
                </a:solidFill>
                <a:latin typeface="Open Sans Italics"/>
                <a:ea typeface="Open Sans Italics"/>
                <a:cs typeface="Open Sans Italics"/>
                <a:sym typeface="Open Sans Italics"/>
              </a:rPr>
              <a:t>starting to think about updating or implementing an OSRD bylaw?</a:t>
            </a:r>
            <a:endParaRPr lang="en-US" sz="1400" i="1">
              <a:solidFill>
                <a:srgbClr val="1F2020"/>
              </a:solidFill>
              <a:latin typeface="Open Sans Italics"/>
              <a:ea typeface="Open Sans Italics"/>
              <a:cs typeface="Open Sans Italics"/>
            </a:endParaRPr>
          </a:p>
          <a:p>
            <a:pPr marL="342900" indent="-342900">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How do you see the </a:t>
            </a:r>
            <a:r>
              <a:rPr lang="en-US" sz="1400" i="1">
                <a:latin typeface="Open Sans Italics"/>
                <a:ea typeface="Open Sans Italics"/>
                <a:cs typeface="Open Sans Italics"/>
                <a:sym typeface="Open Sans Italics"/>
              </a:rPr>
              <a:t>future of </a:t>
            </a:r>
            <a:r>
              <a:rPr lang="en-US" sz="1400" i="1">
                <a:solidFill>
                  <a:srgbClr val="1F2020"/>
                </a:solidFill>
                <a:latin typeface="Open Sans Italics"/>
                <a:ea typeface="Open Sans Italics"/>
                <a:cs typeface="Open Sans Italics"/>
                <a:sym typeface="Open Sans Italics"/>
              </a:rPr>
              <a:t>conservation-based subdivision design evolving, especially </a:t>
            </a:r>
            <a:r>
              <a:rPr lang="en-US" sz="1400" i="1">
                <a:latin typeface="Open Sans Italics"/>
                <a:ea typeface="Open Sans Italics"/>
                <a:cs typeface="Open Sans Italics"/>
                <a:sym typeface="Open Sans Italics"/>
              </a:rPr>
              <a:t>with the growing need for environmental resilience strategies and increased housing demands</a:t>
            </a:r>
            <a:r>
              <a:rPr lang="en-US" sz="1400" i="1">
                <a:solidFill>
                  <a:srgbClr val="1F2020"/>
                </a:solidFill>
                <a:latin typeface="Open Sans Italics"/>
                <a:ea typeface="Open Sans Italics"/>
                <a:cs typeface="Open Sans Italics"/>
                <a:sym typeface="Open Sans Italics"/>
              </a:rPr>
              <a:t>?</a:t>
            </a:r>
            <a:endParaRPr lang="en-US" sz="1400" i="1">
              <a:solidFill>
                <a:srgbClr val="1F2020"/>
              </a:solidFill>
              <a:latin typeface="Open Sans Italics"/>
              <a:ea typeface="Open Sans Italics"/>
              <a:cs typeface="Open Sans Italics"/>
            </a:endParaRPr>
          </a:p>
          <a:p>
            <a:pPr marL="342900" indent="-342900" algn="l">
              <a:lnSpc>
                <a:spcPts val="1680"/>
              </a:lnSpc>
              <a:spcBef>
                <a:spcPct val="0"/>
              </a:spcBef>
              <a:buFont typeface="+mj-lt"/>
              <a:buAutoNum type="arabicPeriod"/>
            </a:pPr>
            <a:r>
              <a:rPr lang="en-US" sz="1400" i="1">
                <a:solidFill>
                  <a:srgbClr val="1F2020"/>
                </a:solidFill>
                <a:latin typeface="Open Sans Italics"/>
                <a:ea typeface="Open Sans Italics"/>
                <a:cs typeface="Open Sans Italics"/>
                <a:sym typeface="Open Sans Italics"/>
              </a:rPr>
              <a:t>Which communities do you look to for inspiration or model bylaws when considering best practices in OSRDs?</a:t>
            </a:r>
            <a:endParaRPr lang="en-US" sz="1400" i="1">
              <a:solidFill>
                <a:srgbClr val="1F2020"/>
              </a:solidFill>
              <a:latin typeface="Open Sans Italics"/>
              <a:ea typeface="Open Sans Italics"/>
              <a:cs typeface="Open Sans Italics"/>
            </a:endParaRPr>
          </a:p>
        </p:txBody>
      </p:sp>
      <p:sp>
        <p:nvSpPr>
          <p:cNvPr id="7" name="Freeform 7"/>
          <p:cNvSpPr/>
          <p:nvPr/>
        </p:nvSpPr>
        <p:spPr>
          <a:xfrm>
            <a:off x="17081265" y="9165224"/>
            <a:ext cx="692385" cy="666958"/>
          </a:xfrm>
          <a:custGeom>
            <a:avLst/>
            <a:gdLst/>
            <a:ahLst/>
            <a:cxnLst/>
            <a:rect l="l" t="t" r="r" b="b"/>
            <a:pathLst>
              <a:path w="692385" h="666958">
                <a:moveTo>
                  <a:pt x="0" y="0"/>
                </a:moveTo>
                <a:lnTo>
                  <a:pt x="692385" y="0"/>
                </a:lnTo>
                <a:lnTo>
                  <a:pt x="692385" y="666959"/>
                </a:lnTo>
                <a:lnTo>
                  <a:pt x="0" y="66695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13970561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pic>
          <p:nvPicPr>
            <p:cNvPr id="3" name="Picture 3"/>
            <p:cNvPicPr>
              <a:picLocks noChangeAspect="1"/>
            </p:cNvPicPr>
            <p:nvPr/>
          </p:nvPicPr>
          <p:blipFill>
            <a:blip r:embed="rId2"/>
            <a:srcRect t="6289" b="6289"/>
            <a:stretch>
              <a:fillRect/>
            </a:stretch>
          </p:blipFill>
          <p:spPr>
            <a:xfrm>
              <a:off x="0" y="0"/>
              <a:ext cx="21640800" cy="10972800"/>
            </a:xfrm>
            <a:prstGeom prst="rect">
              <a:avLst/>
            </a:prstGeom>
          </p:spPr>
        </p:pic>
      </p:grpSp>
      <p:grpSp>
        <p:nvGrpSpPr>
          <p:cNvPr id="4" name="Group 4"/>
          <p:cNvGrpSpPr/>
          <p:nvPr/>
        </p:nvGrpSpPr>
        <p:grpSpPr>
          <a:xfrm>
            <a:off x="0" y="3556172"/>
            <a:ext cx="18288000" cy="3174656"/>
            <a:chOff x="0" y="0"/>
            <a:chExt cx="14449778" cy="2508371"/>
          </a:xfrm>
        </p:grpSpPr>
        <p:sp>
          <p:nvSpPr>
            <p:cNvPr id="5" name="Freeform 5"/>
            <p:cNvSpPr/>
            <p:nvPr/>
          </p:nvSpPr>
          <p:spPr>
            <a:xfrm>
              <a:off x="0" y="0"/>
              <a:ext cx="14449778" cy="2508371"/>
            </a:xfrm>
            <a:custGeom>
              <a:avLst/>
              <a:gdLst/>
              <a:ahLst/>
              <a:cxnLst/>
              <a:rect l="l" t="t" r="r" b="b"/>
              <a:pathLst>
                <a:path w="14449778" h="2508371">
                  <a:moveTo>
                    <a:pt x="0" y="0"/>
                  </a:moveTo>
                  <a:lnTo>
                    <a:pt x="14449778" y="0"/>
                  </a:lnTo>
                  <a:lnTo>
                    <a:pt x="14449778" y="2508371"/>
                  </a:lnTo>
                  <a:lnTo>
                    <a:pt x="0" y="2508371"/>
                  </a:lnTo>
                  <a:close/>
                </a:path>
              </a:pathLst>
            </a:custGeom>
            <a:solidFill>
              <a:srgbClr val="1E4541">
                <a:alpha val="80000"/>
              </a:srgbClr>
            </a:solidFill>
          </p:spPr>
          <p:txBody>
            <a:bodyPr/>
            <a:lstStyle/>
            <a:p>
              <a:endParaRPr lang="en-US"/>
            </a:p>
          </p:txBody>
        </p:sp>
        <p:sp>
          <p:nvSpPr>
            <p:cNvPr id="6" name="TextBox 6"/>
            <p:cNvSpPr txBox="1"/>
            <p:nvPr/>
          </p:nvSpPr>
          <p:spPr>
            <a:xfrm>
              <a:off x="0" y="-38100"/>
              <a:ext cx="14449778" cy="2546471"/>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7259300" y="0"/>
            <a:ext cx="1028700" cy="10287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0" y="6730828"/>
            <a:ext cx="18288000" cy="3556172"/>
            <a:chOff x="0" y="0"/>
            <a:chExt cx="4816593" cy="936605"/>
          </a:xfrm>
        </p:grpSpPr>
        <p:sp>
          <p:nvSpPr>
            <p:cNvPr id="11" name="Freeform 11"/>
            <p:cNvSpPr/>
            <p:nvPr/>
          </p:nvSpPr>
          <p:spPr>
            <a:xfrm>
              <a:off x="0" y="0"/>
              <a:ext cx="4816592" cy="936605"/>
            </a:xfrm>
            <a:custGeom>
              <a:avLst/>
              <a:gdLst/>
              <a:ahLst/>
              <a:cxnLst/>
              <a:rect l="l" t="t" r="r" b="b"/>
              <a:pathLst>
                <a:path w="4816592" h="936605">
                  <a:moveTo>
                    <a:pt x="0" y="0"/>
                  </a:moveTo>
                  <a:lnTo>
                    <a:pt x="4816592" y="0"/>
                  </a:lnTo>
                  <a:lnTo>
                    <a:pt x="4816592" y="936605"/>
                  </a:lnTo>
                  <a:lnTo>
                    <a:pt x="0" y="936605"/>
                  </a:lnTo>
                  <a:close/>
                </a:path>
              </a:pathLst>
            </a:custGeom>
            <a:solidFill>
              <a:srgbClr val="FFFFFF"/>
            </a:solidFill>
          </p:spPr>
          <p:txBody>
            <a:bodyPr/>
            <a:lstStyle/>
            <a:p>
              <a:endParaRPr lang="en-US"/>
            </a:p>
          </p:txBody>
        </p:sp>
        <p:sp>
          <p:nvSpPr>
            <p:cNvPr id="12" name="TextBox 12"/>
            <p:cNvSpPr txBox="1"/>
            <p:nvPr/>
          </p:nvSpPr>
          <p:spPr>
            <a:xfrm>
              <a:off x="0" y="-38100"/>
              <a:ext cx="4816593" cy="97470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311599" y="3551295"/>
            <a:ext cx="11664798" cy="2238133"/>
          </a:xfrm>
          <a:prstGeom prst="rect">
            <a:avLst/>
          </a:prstGeom>
        </p:spPr>
        <p:txBody>
          <a:bodyPr lIns="0" tIns="0" rIns="0" bIns="0" rtlCol="0" anchor="t">
            <a:spAutoFit/>
          </a:bodyPr>
          <a:lstStyle/>
          <a:p>
            <a:pPr algn="ctr">
              <a:lnSpc>
                <a:spcPts val="16900"/>
              </a:lnSpc>
            </a:pPr>
            <a:r>
              <a:rPr lang="en-US" sz="13203" b="1">
                <a:solidFill>
                  <a:srgbClr val="FFFFFF"/>
                </a:solidFill>
                <a:latin typeface="Poppins Bold"/>
                <a:ea typeface="Poppins Bold"/>
                <a:cs typeface="Poppins Bold"/>
                <a:sym typeface="Poppins Bold"/>
              </a:rPr>
              <a:t>Thank You</a:t>
            </a:r>
          </a:p>
        </p:txBody>
      </p:sp>
      <p:sp>
        <p:nvSpPr>
          <p:cNvPr id="14" name="TextBox 14"/>
          <p:cNvSpPr txBox="1"/>
          <p:nvPr/>
        </p:nvSpPr>
        <p:spPr>
          <a:xfrm>
            <a:off x="-24671" y="7377368"/>
            <a:ext cx="18288000" cy="745871"/>
          </a:xfrm>
          <a:prstGeom prst="rect">
            <a:avLst/>
          </a:prstGeom>
        </p:spPr>
        <p:txBody>
          <a:bodyPr lIns="0" tIns="0" rIns="0" bIns="0" rtlCol="0" anchor="t">
            <a:spAutoFit/>
          </a:bodyPr>
          <a:lstStyle/>
          <a:p>
            <a:pPr algn="ctr">
              <a:lnSpc>
                <a:spcPts val="5632"/>
              </a:lnSpc>
            </a:pPr>
            <a:r>
              <a:rPr lang="en-US" sz="4400" b="1">
                <a:solidFill>
                  <a:srgbClr val="1E4541"/>
                </a:solidFill>
                <a:latin typeface="Poppins Bold"/>
                <a:ea typeface="Poppins Bold"/>
                <a:cs typeface="Poppins Bold"/>
                <a:sym typeface="Poppins Bold"/>
              </a:rPr>
              <a:t>Contact Us</a:t>
            </a:r>
          </a:p>
        </p:txBody>
      </p:sp>
      <p:sp>
        <p:nvSpPr>
          <p:cNvPr id="15" name="Freeform 15"/>
          <p:cNvSpPr/>
          <p:nvPr/>
        </p:nvSpPr>
        <p:spPr>
          <a:xfrm>
            <a:off x="1004027" y="8582821"/>
            <a:ext cx="226016" cy="226016"/>
          </a:xfrm>
          <a:custGeom>
            <a:avLst/>
            <a:gdLst/>
            <a:ahLst/>
            <a:cxnLst/>
            <a:rect l="l" t="t" r="r" b="b"/>
            <a:pathLst>
              <a:path w="226016" h="226016">
                <a:moveTo>
                  <a:pt x="0" y="0"/>
                </a:moveTo>
                <a:lnTo>
                  <a:pt x="226016" y="0"/>
                </a:lnTo>
                <a:lnTo>
                  <a:pt x="226016" y="226015"/>
                </a:lnTo>
                <a:lnTo>
                  <a:pt x="0" y="226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3483103" y="8582821"/>
            <a:ext cx="226016" cy="226016"/>
          </a:xfrm>
          <a:custGeom>
            <a:avLst/>
            <a:gdLst/>
            <a:ahLst/>
            <a:cxnLst/>
            <a:rect l="l" t="t" r="r" b="b"/>
            <a:pathLst>
              <a:path w="226016" h="226016">
                <a:moveTo>
                  <a:pt x="0" y="0"/>
                </a:moveTo>
                <a:lnTo>
                  <a:pt x="226016" y="0"/>
                </a:lnTo>
                <a:lnTo>
                  <a:pt x="226016" y="226015"/>
                </a:lnTo>
                <a:lnTo>
                  <a:pt x="0" y="226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8764511" y="8582821"/>
            <a:ext cx="226016" cy="226016"/>
          </a:xfrm>
          <a:custGeom>
            <a:avLst/>
            <a:gdLst/>
            <a:ahLst/>
            <a:cxnLst/>
            <a:rect l="l" t="t" r="r" b="b"/>
            <a:pathLst>
              <a:path w="226016" h="226016">
                <a:moveTo>
                  <a:pt x="0" y="0"/>
                </a:moveTo>
                <a:lnTo>
                  <a:pt x="226016" y="0"/>
                </a:lnTo>
                <a:lnTo>
                  <a:pt x="226016" y="226015"/>
                </a:lnTo>
                <a:lnTo>
                  <a:pt x="0" y="2260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2090292" y="8584523"/>
            <a:ext cx="226016" cy="226016"/>
          </a:xfrm>
          <a:custGeom>
            <a:avLst/>
            <a:gdLst/>
            <a:ahLst/>
            <a:cxnLst/>
            <a:rect l="l" t="t" r="r" b="b"/>
            <a:pathLst>
              <a:path w="226016" h="226016">
                <a:moveTo>
                  <a:pt x="0" y="0"/>
                </a:moveTo>
                <a:lnTo>
                  <a:pt x="226016" y="0"/>
                </a:lnTo>
                <a:lnTo>
                  <a:pt x="226016" y="226016"/>
                </a:lnTo>
                <a:lnTo>
                  <a:pt x="0" y="2260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1413897" y="8501749"/>
            <a:ext cx="1709664" cy="349250"/>
          </a:xfrm>
          <a:prstGeom prst="rect">
            <a:avLst/>
          </a:prstGeom>
        </p:spPr>
        <p:txBody>
          <a:bodyPr lIns="0" tIns="0" rIns="0" bIns="0" rtlCol="0" anchor="t">
            <a:spAutoFit/>
          </a:bodyPr>
          <a:lstStyle/>
          <a:p>
            <a:pPr algn="l">
              <a:lnSpc>
                <a:spcPts val="2800"/>
              </a:lnSpc>
              <a:spcBef>
                <a:spcPct val="0"/>
              </a:spcBef>
            </a:pPr>
            <a:r>
              <a:rPr lang="en-US" sz="2000">
                <a:solidFill>
                  <a:srgbClr val="1F2020"/>
                </a:solidFill>
                <a:latin typeface="Open Sans"/>
                <a:ea typeface="Open Sans"/>
                <a:cs typeface="Open Sans"/>
                <a:sym typeface="Open Sans"/>
              </a:rPr>
              <a:t>508-824-2367</a:t>
            </a:r>
          </a:p>
        </p:txBody>
      </p:sp>
      <p:sp>
        <p:nvSpPr>
          <p:cNvPr id="20" name="TextBox 20"/>
          <p:cNvSpPr txBox="1"/>
          <p:nvPr/>
        </p:nvSpPr>
        <p:spPr>
          <a:xfrm>
            <a:off x="3890094" y="8497391"/>
            <a:ext cx="4512468" cy="349250"/>
          </a:xfrm>
          <a:prstGeom prst="rect">
            <a:avLst/>
          </a:prstGeom>
        </p:spPr>
        <p:txBody>
          <a:bodyPr lIns="0" tIns="0" rIns="0" bIns="0" rtlCol="0" anchor="t">
            <a:spAutoFit/>
          </a:bodyPr>
          <a:lstStyle/>
          <a:p>
            <a:pPr algn="l">
              <a:lnSpc>
                <a:spcPts val="2800"/>
              </a:lnSpc>
              <a:spcBef>
                <a:spcPct val="0"/>
              </a:spcBef>
            </a:pPr>
            <a:r>
              <a:rPr lang="en-US" sz="2000" u="sng">
                <a:solidFill>
                  <a:srgbClr val="1F2020"/>
                </a:solidFill>
                <a:latin typeface="Open Sans"/>
                <a:ea typeface="Open Sans"/>
                <a:cs typeface="Open Sans"/>
                <a:sym typeface="Open Sans"/>
                <a:hlinkClick r:id="rId11" tooltip="https://srpedd.org/environment/osrd/"/>
              </a:rPr>
              <a:t>https://srpedd.org/environment/osrd/</a:t>
            </a:r>
          </a:p>
        </p:txBody>
      </p:sp>
      <p:sp>
        <p:nvSpPr>
          <p:cNvPr id="21" name="TextBox 21"/>
          <p:cNvSpPr txBox="1"/>
          <p:nvPr/>
        </p:nvSpPr>
        <p:spPr>
          <a:xfrm>
            <a:off x="9171502" y="8497391"/>
            <a:ext cx="2556840" cy="349250"/>
          </a:xfrm>
          <a:prstGeom prst="rect">
            <a:avLst/>
          </a:prstGeom>
        </p:spPr>
        <p:txBody>
          <a:bodyPr lIns="0" tIns="0" rIns="0" bIns="0" rtlCol="0" anchor="t">
            <a:spAutoFit/>
          </a:bodyPr>
          <a:lstStyle/>
          <a:p>
            <a:pPr algn="l">
              <a:lnSpc>
                <a:spcPts val="2800"/>
              </a:lnSpc>
              <a:spcBef>
                <a:spcPct val="0"/>
              </a:spcBef>
            </a:pPr>
            <a:r>
              <a:rPr lang="en-US" sz="2000">
                <a:solidFill>
                  <a:srgbClr val="1F2020"/>
                </a:solidFill>
                <a:latin typeface="Open Sans"/>
                <a:ea typeface="Open Sans"/>
                <a:cs typeface="Open Sans"/>
                <a:sym typeface="Open Sans"/>
              </a:rPr>
              <a:t>mtinger@srpedd.org</a:t>
            </a:r>
          </a:p>
        </p:txBody>
      </p:sp>
      <p:sp>
        <p:nvSpPr>
          <p:cNvPr id="22" name="TextBox 22"/>
          <p:cNvSpPr txBox="1"/>
          <p:nvPr/>
        </p:nvSpPr>
        <p:spPr>
          <a:xfrm>
            <a:off x="12497283" y="8497391"/>
            <a:ext cx="4786690" cy="349250"/>
          </a:xfrm>
          <a:prstGeom prst="rect">
            <a:avLst/>
          </a:prstGeom>
        </p:spPr>
        <p:txBody>
          <a:bodyPr lIns="0" tIns="0" rIns="0" bIns="0" rtlCol="0" anchor="t">
            <a:spAutoFit/>
          </a:bodyPr>
          <a:lstStyle/>
          <a:p>
            <a:pPr algn="l">
              <a:lnSpc>
                <a:spcPts val="2800"/>
              </a:lnSpc>
              <a:spcBef>
                <a:spcPct val="0"/>
              </a:spcBef>
            </a:pPr>
            <a:r>
              <a:rPr lang="en-US" sz="2000">
                <a:solidFill>
                  <a:srgbClr val="1F2020"/>
                </a:solidFill>
                <a:latin typeface="Open Sans"/>
                <a:ea typeface="Open Sans"/>
                <a:cs typeface="Open Sans"/>
                <a:sym typeface="Open Sans"/>
              </a:rPr>
              <a:t>88 Broadway Street, Taunton, MA 02780</a:t>
            </a:r>
          </a:p>
        </p:txBody>
      </p:sp>
      <p:sp>
        <p:nvSpPr>
          <p:cNvPr id="26" name="TextBox 25">
            <a:extLst>
              <a:ext uri="{FF2B5EF4-FFF2-40B4-BE49-F238E27FC236}">
                <a16:creationId xmlns:a16="http://schemas.microsoft.com/office/drawing/2014/main" id="{B3409391-4A7E-0FAF-BE9E-912BE2BC88D4}"/>
              </a:ext>
            </a:extLst>
          </p:cNvPr>
          <p:cNvSpPr txBox="1"/>
          <p:nvPr/>
        </p:nvSpPr>
        <p:spPr>
          <a:xfrm>
            <a:off x="1004027" y="5568071"/>
            <a:ext cx="16230604" cy="1015663"/>
          </a:xfrm>
          <a:prstGeom prst="rect">
            <a:avLst/>
          </a:prstGeom>
          <a:noFill/>
        </p:spPr>
        <p:txBody>
          <a:bodyPr wrap="square">
            <a:spAutoFit/>
          </a:bodyPr>
          <a:lstStyle/>
          <a:p>
            <a:pPr algn="ctr"/>
            <a:r>
              <a:rPr lang="en-US" sz="3000" b="1">
                <a:solidFill>
                  <a:schemeClr val="bg1"/>
                </a:solidFill>
                <a:latin typeface="Open Sans Italics"/>
                <a:ea typeface="Open Sans Italics"/>
                <a:cs typeface="Open Sans Italics"/>
              </a:rPr>
              <a:t>We value your feedback! – Was this workshop helpful? What support or resources would help your community advance nature-sensitive design or OSRD implementation?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11276" y="3546043"/>
            <a:ext cx="677751" cy="677751"/>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2011276" y="4585421"/>
            <a:ext cx="677751" cy="677751"/>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2011276" y="5625122"/>
            <a:ext cx="677751" cy="677751"/>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2011276" y="6664823"/>
            <a:ext cx="677751" cy="677751"/>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17" name="Group 17"/>
          <p:cNvGrpSpPr/>
          <p:nvPr/>
        </p:nvGrpSpPr>
        <p:grpSpPr>
          <a:xfrm>
            <a:off x="2011276" y="7704201"/>
            <a:ext cx="677751" cy="677751"/>
            <a:chOff x="0" y="0"/>
            <a:chExt cx="812800" cy="812800"/>
          </a:xfrm>
        </p:grpSpPr>
        <p:sp>
          <p:nvSpPr>
            <p:cNvPr id="18" name="Freeform 1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20" name="Group 20"/>
          <p:cNvGrpSpPr/>
          <p:nvPr/>
        </p:nvGrpSpPr>
        <p:grpSpPr>
          <a:xfrm>
            <a:off x="2011276" y="8743902"/>
            <a:ext cx="677751" cy="677751"/>
            <a:chOff x="0" y="0"/>
            <a:chExt cx="812800" cy="812800"/>
          </a:xfrm>
        </p:grpSpPr>
        <p:sp>
          <p:nvSpPr>
            <p:cNvPr id="21" name="Freeform 2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23" name="Freeform 23"/>
          <p:cNvSpPr/>
          <p:nvPr/>
        </p:nvSpPr>
        <p:spPr>
          <a:xfrm>
            <a:off x="6828156" y="2027860"/>
            <a:ext cx="6563106" cy="4089867"/>
          </a:xfrm>
          <a:custGeom>
            <a:avLst/>
            <a:gdLst/>
            <a:ahLst/>
            <a:cxnLst/>
            <a:rect l="l" t="t" r="r" b="b"/>
            <a:pathLst>
              <a:path w="6563106" h="4089867">
                <a:moveTo>
                  <a:pt x="0" y="0"/>
                </a:moveTo>
                <a:lnTo>
                  <a:pt x="6563106" y="0"/>
                </a:lnTo>
                <a:lnTo>
                  <a:pt x="6563106" y="4089868"/>
                </a:lnTo>
                <a:lnTo>
                  <a:pt x="0" y="4089868"/>
                </a:lnTo>
                <a:lnTo>
                  <a:pt x="0" y="0"/>
                </a:lnTo>
                <a:close/>
              </a:path>
            </a:pathLst>
          </a:custGeom>
          <a:blipFill>
            <a:blip r:embed="rId3"/>
            <a:stretch>
              <a:fillRect b="-101219"/>
            </a:stretch>
          </a:blipFill>
        </p:spPr>
        <p:txBody>
          <a:bodyPr/>
          <a:lstStyle/>
          <a:p>
            <a:endParaRPr lang="en-US"/>
          </a:p>
        </p:txBody>
      </p:sp>
      <p:sp>
        <p:nvSpPr>
          <p:cNvPr id="24" name="TextBox 24"/>
          <p:cNvSpPr txBox="1"/>
          <p:nvPr/>
        </p:nvSpPr>
        <p:spPr>
          <a:xfrm>
            <a:off x="2011276" y="1951660"/>
            <a:ext cx="4049553" cy="745871"/>
          </a:xfrm>
          <a:prstGeom prst="rect">
            <a:avLst/>
          </a:prstGeom>
        </p:spPr>
        <p:txBody>
          <a:bodyPr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Agenda</a:t>
            </a:r>
          </a:p>
        </p:txBody>
      </p:sp>
      <p:sp>
        <p:nvSpPr>
          <p:cNvPr id="25" name="TextBox 25"/>
          <p:cNvSpPr txBox="1"/>
          <p:nvPr/>
        </p:nvSpPr>
        <p:spPr>
          <a:xfrm>
            <a:off x="2102096" y="3722040"/>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01</a:t>
            </a:r>
          </a:p>
        </p:txBody>
      </p:sp>
      <p:sp>
        <p:nvSpPr>
          <p:cNvPr id="26" name="TextBox 26"/>
          <p:cNvSpPr txBox="1"/>
          <p:nvPr/>
        </p:nvSpPr>
        <p:spPr>
          <a:xfrm>
            <a:off x="2949089" y="3750335"/>
            <a:ext cx="2012018" cy="240665"/>
          </a:xfrm>
          <a:prstGeom prst="rect">
            <a:avLst/>
          </a:prstGeom>
        </p:spPr>
        <p:txBody>
          <a:bodyPr lIns="0" tIns="0" rIns="0" bIns="0" rtlCol="0" anchor="t">
            <a:spAutoFit/>
          </a:bodyPr>
          <a:lstStyle/>
          <a:p>
            <a:pPr algn="l">
              <a:lnSpc>
                <a:spcPts val="1960"/>
              </a:lnSpc>
              <a:spcBef>
                <a:spcPct val="0"/>
              </a:spcBef>
            </a:pPr>
            <a:r>
              <a:rPr lang="en-US" sz="1400" b="1">
                <a:solidFill>
                  <a:srgbClr val="1E4541"/>
                </a:solidFill>
                <a:latin typeface="Open Sans Bold"/>
                <a:ea typeface="Open Sans Bold"/>
                <a:cs typeface="Open Sans Bold"/>
                <a:sym typeface="Open Sans Bold"/>
              </a:rPr>
              <a:t>Welcome</a:t>
            </a:r>
          </a:p>
        </p:txBody>
      </p:sp>
      <p:sp>
        <p:nvSpPr>
          <p:cNvPr id="27" name="TextBox 27"/>
          <p:cNvSpPr txBox="1"/>
          <p:nvPr/>
        </p:nvSpPr>
        <p:spPr>
          <a:xfrm>
            <a:off x="2102096" y="476141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28" name="TextBox 28"/>
          <p:cNvSpPr txBox="1"/>
          <p:nvPr/>
        </p:nvSpPr>
        <p:spPr>
          <a:xfrm>
            <a:off x="2102096" y="5801120"/>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03</a:t>
            </a:r>
          </a:p>
        </p:txBody>
      </p:sp>
      <p:sp>
        <p:nvSpPr>
          <p:cNvPr id="29" name="TextBox 29"/>
          <p:cNvSpPr txBox="1"/>
          <p:nvPr/>
        </p:nvSpPr>
        <p:spPr>
          <a:xfrm>
            <a:off x="2102096" y="6840820"/>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04</a:t>
            </a:r>
          </a:p>
        </p:txBody>
      </p:sp>
      <p:sp>
        <p:nvSpPr>
          <p:cNvPr id="30" name="TextBox 30"/>
          <p:cNvSpPr txBox="1"/>
          <p:nvPr/>
        </p:nvSpPr>
        <p:spPr>
          <a:xfrm>
            <a:off x="2102096" y="7880199"/>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05</a:t>
            </a:r>
          </a:p>
        </p:txBody>
      </p:sp>
      <p:sp>
        <p:nvSpPr>
          <p:cNvPr id="31" name="TextBox 31"/>
          <p:cNvSpPr txBox="1"/>
          <p:nvPr/>
        </p:nvSpPr>
        <p:spPr>
          <a:xfrm>
            <a:off x="2102096" y="8919900"/>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06</a:t>
            </a:r>
          </a:p>
        </p:txBody>
      </p:sp>
      <p:sp>
        <p:nvSpPr>
          <p:cNvPr id="32" name="TextBox 32"/>
          <p:cNvSpPr txBox="1"/>
          <p:nvPr/>
        </p:nvSpPr>
        <p:spPr>
          <a:xfrm>
            <a:off x="2949089" y="4789677"/>
            <a:ext cx="3111739" cy="240665"/>
          </a:xfrm>
          <a:prstGeom prst="rect">
            <a:avLst/>
          </a:prstGeom>
        </p:spPr>
        <p:txBody>
          <a:bodyPr lIns="0" tIns="0" rIns="0" bIns="0" rtlCol="0" anchor="t">
            <a:spAutoFit/>
          </a:bodyPr>
          <a:lstStyle/>
          <a:p>
            <a:pPr algn="l">
              <a:lnSpc>
                <a:spcPts val="1960"/>
              </a:lnSpc>
              <a:spcBef>
                <a:spcPct val="0"/>
              </a:spcBef>
            </a:pPr>
            <a:r>
              <a:rPr lang="en-US" sz="1400" b="1">
                <a:solidFill>
                  <a:srgbClr val="1E4541"/>
                </a:solidFill>
                <a:latin typeface="Open Sans Bold"/>
                <a:ea typeface="Open Sans Bold"/>
                <a:cs typeface="Open Sans Bold"/>
                <a:sym typeface="Open Sans Bold"/>
              </a:rPr>
              <a:t>SRPEDD Overview &amp; Introductions</a:t>
            </a:r>
          </a:p>
        </p:txBody>
      </p:sp>
      <p:sp>
        <p:nvSpPr>
          <p:cNvPr id="33" name="TextBox 33"/>
          <p:cNvSpPr txBox="1"/>
          <p:nvPr/>
        </p:nvSpPr>
        <p:spPr>
          <a:xfrm>
            <a:off x="2949089" y="6869078"/>
            <a:ext cx="3111739" cy="240665"/>
          </a:xfrm>
          <a:prstGeom prst="rect">
            <a:avLst/>
          </a:prstGeom>
        </p:spPr>
        <p:txBody>
          <a:bodyPr lIns="0" tIns="0" rIns="0" bIns="0" rtlCol="0" anchor="t">
            <a:spAutoFit/>
          </a:bodyPr>
          <a:lstStyle/>
          <a:p>
            <a:pPr algn="l">
              <a:lnSpc>
                <a:spcPts val="1960"/>
              </a:lnSpc>
              <a:spcBef>
                <a:spcPct val="0"/>
              </a:spcBef>
            </a:pPr>
            <a:r>
              <a:rPr lang="en-US" sz="1400" b="1">
                <a:solidFill>
                  <a:srgbClr val="1E4541"/>
                </a:solidFill>
                <a:latin typeface="Open Sans Bold"/>
                <a:ea typeface="Open Sans Bold"/>
                <a:cs typeface="Open Sans Bold"/>
                <a:sym typeface="Open Sans Bold"/>
              </a:rPr>
              <a:t>Regional Review</a:t>
            </a:r>
          </a:p>
        </p:txBody>
      </p:sp>
      <p:sp>
        <p:nvSpPr>
          <p:cNvPr id="34" name="TextBox 34"/>
          <p:cNvSpPr txBox="1"/>
          <p:nvPr/>
        </p:nvSpPr>
        <p:spPr>
          <a:xfrm>
            <a:off x="2949089" y="7880199"/>
            <a:ext cx="3111739" cy="240665"/>
          </a:xfrm>
          <a:prstGeom prst="rect">
            <a:avLst/>
          </a:prstGeom>
        </p:spPr>
        <p:txBody>
          <a:bodyPr lIns="0" tIns="0" rIns="0" bIns="0" rtlCol="0" anchor="t">
            <a:spAutoFit/>
          </a:bodyPr>
          <a:lstStyle/>
          <a:p>
            <a:pPr algn="l">
              <a:lnSpc>
                <a:spcPts val="1960"/>
              </a:lnSpc>
              <a:spcBef>
                <a:spcPct val="0"/>
              </a:spcBef>
            </a:pPr>
            <a:r>
              <a:rPr lang="en-US" sz="1400" b="1">
                <a:solidFill>
                  <a:srgbClr val="1E4541"/>
                </a:solidFill>
                <a:latin typeface="Open Sans Bold"/>
                <a:ea typeface="Open Sans Bold"/>
                <a:cs typeface="Open Sans Bold"/>
                <a:sym typeface="Open Sans Bold"/>
              </a:rPr>
              <a:t>High-level Best Practices</a:t>
            </a:r>
          </a:p>
        </p:txBody>
      </p:sp>
      <p:sp>
        <p:nvSpPr>
          <p:cNvPr id="35" name="TextBox 35"/>
          <p:cNvSpPr txBox="1"/>
          <p:nvPr/>
        </p:nvSpPr>
        <p:spPr>
          <a:xfrm>
            <a:off x="2949089" y="5829377"/>
            <a:ext cx="3111739" cy="240665"/>
          </a:xfrm>
          <a:prstGeom prst="rect">
            <a:avLst/>
          </a:prstGeom>
        </p:spPr>
        <p:txBody>
          <a:bodyPr lIns="0" tIns="0" rIns="0" bIns="0" rtlCol="0" anchor="t">
            <a:spAutoFit/>
          </a:bodyPr>
          <a:lstStyle/>
          <a:p>
            <a:pPr algn="l">
              <a:lnSpc>
                <a:spcPts val="1960"/>
              </a:lnSpc>
              <a:spcBef>
                <a:spcPct val="0"/>
              </a:spcBef>
            </a:pPr>
            <a:r>
              <a:rPr lang="en-US" sz="1400" b="1">
                <a:solidFill>
                  <a:srgbClr val="1E4541"/>
                </a:solidFill>
                <a:latin typeface="Open Sans Bold"/>
                <a:ea typeface="Open Sans Bold"/>
                <a:cs typeface="Open Sans Bold"/>
                <a:sym typeface="Open Sans Bold"/>
              </a:rPr>
              <a:t>OSRDs - What are they?</a:t>
            </a:r>
          </a:p>
        </p:txBody>
      </p:sp>
      <p:sp>
        <p:nvSpPr>
          <p:cNvPr id="36" name="TextBox 36"/>
          <p:cNvSpPr txBox="1"/>
          <p:nvPr/>
        </p:nvSpPr>
        <p:spPr>
          <a:xfrm>
            <a:off x="2949089" y="8948157"/>
            <a:ext cx="3111739" cy="240665"/>
          </a:xfrm>
          <a:prstGeom prst="rect">
            <a:avLst/>
          </a:prstGeom>
        </p:spPr>
        <p:txBody>
          <a:bodyPr lIns="0" tIns="0" rIns="0" bIns="0" rtlCol="0" anchor="t">
            <a:spAutoFit/>
          </a:bodyPr>
          <a:lstStyle/>
          <a:p>
            <a:pPr algn="l">
              <a:lnSpc>
                <a:spcPts val="1960"/>
              </a:lnSpc>
              <a:spcBef>
                <a:spcPct val="0"/>
              </a:spcBef>
            </a:pPr>
            <a:r>
              <a:rPr lang="en-US" sz="1400" b="1">
                <a:solidFill>
                  <a:srgbClr val="1E4541"/>
                </a:solidFill>
                <a:latin typeface="Open Sans Bold"/>
                <a:ea typeface="Open Sans Bold"/>
                <a:cs typeface="Open Sans Bold"/>
                <a:sym typeface="Open Sans Bold"/>
              </a:rPr>
              <a:t>Questions &amp; Panel Discussions</a:t>
            </a:r>
          </a:p>
        </p:txBody>
      </p:sp>
      <p:sp>
        <p:nvSpPr>
          <p:cNvPr id="37" name="Freeform 37"/>
          <p:cNvSpPr/>
          <p:nvPr/>
        </p:nvSpPr>
        <p:spPr>
          <a:xfrm>
            <a:off x="17079796" y="9088173"/>
            <a:ext cx="692385" cy="666958"/>
          </a:xfrm>
          <a:custGeom>
            <a:avLst/>
            <a:gdLst/>
            <a:ahLst/>
            <a:cxnLst/>
            <a:rect l="l" t="t" r="r" b="b"/>
            <a:pathLst>
              <a:path w="692385" h="666958">
                <a:moveTo>
                  <a:pt x="0" y="0"/>
                </a:moveTo>
                <a:lnTo>
                  <a:pt x="692385" y="0"/>
                </a:lnTo>
                <a:lnTo>
                  <a:pt x="692385" y="666959"/>
                </a:lnTo>
                <a:lnTo>
                  <a:pt x="0" y="666959"/>
                </a:lnTo>
                <a:lnTo>
                  <a:pt x="0" y="0"/>
                </a:lnTo>
                <a:close/>
              </a:path>
            </a:pathLst>
          </a:custGeom>
          <a:blipFill>
            <a:blip r:embed="rId4"/>
            <a:stretch>
              <a:fillRect/>
            </a:stretch>
          </a:blipFill>
        </p:spPr>
        <p:txBody>
          <a:bodyPr/>
          <a:lstStyle/>
          <a:p>
            <a:endParaRPr lang="en-US"/>
          </a:p>
        </p:txBody>
      </p:sp>
      <p:sp>
        <p:nvSpPr>
          <p:cNvPr id="38" name="Freeform 38"/>
          <p:cNvSpPr/>
          <p:nvPr/>
        </p:nvSpPr>
        <p:spPr>
          <a:xfrm>
            <a:off x="10516690" y="5614152"/>
            <a:ext cx="6563106" cy="3807500"/>
          </a:xfrm>
          <a:custGeom>
            <a:avLst/>
            <a:gdLst/>
            <a:ahLst/>
            <a:cxnLst/>
            <a:rect l="l" t="t" r="r" b="b"/>
            <a:pathLst>
              <a:path w="6563106" h="3807500">
                <a:moveTo>
                  <a:pt x="0" y="0"/>
                </a:moveTo>
                <a:lnTo>
                  <a:pt x="6563106" y="0"/>
                </a:lnTo>
                <a:lnTo>
                  <a:pt x="6563106" y="3807501"/>
                </a:lnTo>
                <a:lnTo>
                  <a:pt x="0" y="3807501"/>
                </a:lnTo>
                <a:lnTo>
                  <a:pt x="0" y="0"/>
                </a:lnTo>
                <a:close/>
              </a:path>
            </a:pathLst>
          </a:custGeom>
          <a:blipFill>
            <a:blip r:embed="rId3"/>
            <a:stretch>
              <a:fillRect t="-116141"/>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14585" y="1028700"/>
            <a:ext cx="7644715" cy="4341836"/>
            <a:chOff x="0" y="0"/>
            <a:chExt cx="10192954" cy="5789115"/>
          </a:xfrm>
        </p:grpSpPr>
        <p:pic>
          <p:nvPicPr>
            <p:cNvPr id="3" name="Picture 3"/>
            <p:cNvPicPr>
              <a:picLocks noChangeAspect="1"/>
            </p:cNvPicPr>
            <p:nvPr/>
          </p:nvPicPr>
          <p:blipFill>
            <a:blip r:embed="rId3"/>
            <a:srcRect t="7376" b="7376"/>
            <a:stretch>
              <a:fillRect/>
            </a:stretch>
          </p:blipFill>
          <p:spPr>
            <a:xfrm>
              <a:off x="0" y="0"/>
              <a:ext cx="10192954" cy="5789115"/>
            </a:xfrm>
            <a:prstGeom prst="rect">
              <a:avLst/>
            </a:prstGeom>
          </p:spPr>
        </p:pic>
      </p:grpSp>
      <p:grpSp>
        <p:nvGrpSpPr>
          <p:cNvPr id="4" name="Group 4"/>
          <p:cNvGrpSpPr/>
          <p:nvPr/>
        </p:nvGrpSpPr>
        <p:grpSpPr>
          <a:xfrm>
            <a:off x="17259300" y="0"/>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33688" y="1028700"/>
            <a:ext cx="8224612" cy="8456636"/>
            <a:chOff x="0" y="0"/>
            <a:chExt cx="10966149" cy="11275515"/>
          </a:xfrm>
        </p:grpSpPr>
        <p:pic>
          <p:nvPicPr>
            <p:cNvPr id="8" name="Picture 8"/>
            <p:cNvPicPr>
              <a:picLocks noChangeAspect="1"/>
            </p:cNvPicPr>
            <p:nvPr/>
          </p:nvPicPr>
          <p:blipFill>
            <a:blip r:embed="rId4"/>
            <a:srcRect l="5669" t="4907" r="27230"/>
            <a:stretch>
              <a:fillRect/>
            </a:stretch>
          </p:blipFill>
          <p:spPr>
            <a:xfrm>
              <a:off x="0" y="0"/>
              <a:ext cx="10966149" cy="11275515"/>
            </a:xfrm>
            <a:prstGeom prst="rect">
              <a:avLst/>
            </a:prstGeom>
          </p:spPr>
        </p:pic>
      </p:grpSp>
      <p:sp>
        <p:nvSpPr>
          <p:cNvPr id="9" name="Freeform 9"/>
          <p:cNvSpPr/>
          <p:nvPr/>
        </p:nvSpPr>
        <p:spPr>
          <a:xfrm>
            <a:off x="10869727" y="8552576"/>
            <a:ext cx="584879" cy="570251"/>
          </a:xfrm>
          <a:custGeom>
            <a:avLst/>
            <a:gdLst/>
            <a:ahLst/>
            <a:cxnLst/>
            <a:rect l="l" t="t" r="r" b="b"/>
            <a:pathLst>
              <a:path w="584879" h="570251">
                <a:moveTo>
                  <a:pt x="0" y="0"/>
                </a:moveTo>
                <a:lnTo>
                  <a:pt x="584879" y="0"/>
                </a:lnTo>
                <a:lnTo>
                  <a:pt x="584879" y="570251"/>
                </a:lnTo>
                <a:lnTo>
                  <a:pt x="0" y="570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3449857" y="8599156"/>
            <a:ext cx="539208" cy="570251"/>
          </a:xfrm>
          <a:custGeom>
            <a:avLst/>
            <a:gdLst/>
            <a:ahLst/>
            <a:cxnLst/>
            <a:rect l="l" t="t" r="r" b="b"/>
            <a:pathLst>
              <a:path w="539208" h="570251">
                <a:moveTo>
                  <a:pt x="0" y="0"/>
                </a:moveTo>
                <a:lnTo>
                  <a:pt x="539208" y="0"/>
                </a:lnTo>
                <a:lnTo>
                  <a:pt x="539208" y="570251"/>
                </a:lnTo>
                <a:lnTo>
                  <a:pt x="0" y="570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5949305" y="8552576"/>
            <a:ext cx="486525" cy="616831"/>
          </a:xfrm>
          <a:custGeom>
            <a:avLst/>
            <a:gdLst/>
            <a:ahLst/>
            <a:cxnLst/>
            <a:rect l="l" t="t" r="r" b="b"/>
            <a:pathLst>
              <a:path w="486525" h="616831">
                <a:moveTo>
                  <a:pt x="0" y="0"/>
                </a:moveTo>
                <a:lnTo>
                  <a:pt x="486525" y="0"/>
                </a:lnTo>
                <a:lnTo>
                  <a:pt x="486525" y="616831"/>
                </a:lnTo>
                <a:lnTo>
                  <a:pt x="0" y="6168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13" name="TextBox 13"/>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grpSp>
        <p:nvGrpSpPr>
          <p:cNvPr id="14" name="Group 14"/>
          <p:cNvGrpSpPr/>
          <p:nvPr/>
        </p:nvGrpSpPr>
        <p:grpSpPr>
          <a:xfrm>
            <a:off x="5152366" y="-74"/>
            <a:ext cx="2863549" cy="813435"/>
            <a:chOff x="0" y="0"/>
            <a:chExt cx="2262557" cy="642714"/>
          </a:xfrm>
        </p:grpSpPr>
        <p:sp>
          <p:nvSpPr>
            <p:cNvPr id="15" name="Freeform 15"/>
            <p:cNvSpPr/>
            <p:nvPr/>
          </p:nvSpPr>
          <p:spPr>
            <a:xfrm>
              <a:off x="0" y="0"/>
              <a:ext cx="2262557" cy="642714"/>
            </a:xfrm>
            <a:custGeom>
              <a:avLst/>
              <a:gdLst/>
              <a:ahLst/>
              <a:cxnLst/>
              <a:rect l="l" t="t" r="r" b="b"/>
              <a:pathLst>
                <a:path w="2262557" h="642714">
                  <a:moveTo>
                    <a:pt x="0" y="0"/>
                  </a:moveTo>
                  <a:lnTo>
                    <a:pt x="2262557" y="0"/>
                  </a:lnTo>
                  <a:lnTo>
                    <a:pt x="2262557" y="642714"/>
                  </a:lnTo>
                  <a:lnTo>
                    <a:pt x="0" y="642714"/>
                  </a:lnTo>
                  <a:close/>
                </a:path>
              </a:pathLst>
            </a:custGeom>
            <a:solidFill>
              <a:srgbClr val="F1DE8A"/>
            </a:solidFill>
          </p:spPr>
          <p:txBody>
            <a:bodyPr/>
            <a:lstStyle/>
            <a:p>
              <a:endParaRPr lang="en-US"/>
            </a:p>
          </p:txBody>
        </p:sp>
        <p:sp>
          <p:nvSpPr>
            <p:cNvPr id="16" name="TextBox 16"/>
            <p:cNvSpPr txBox="1"/>
            <p:nvPr/>
          </p:nvSpPr>
          <p:spPr>
            <a:xfrm>
              <a:off x="0" y="-38100"/>
              <a:ext cx="2262557" cy="680814"/>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8" name="TextBox 18"/>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19" name="TextBox 19"/>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20" name="TextBox 20"/>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21" name="TextBox 21"/>
          <p:cNvSpPr txBox="1"/>
          <p:nvPr/>
        </p:nvSpPr>
        <p:spPr>
          <a:xfrm>
            <a:off x="9614585" y="5484511"/>
            <a:ext cx="6526712" cy="1460246"/>
          </a:xfrm>
          <a:prstGeom prst="rect">
            <a:avLst/>
          </a:prstGeom>
        </p:spPr>
        <p:txBody>
          <a:bodyPr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SRPEDD Overview &amp; Introductions</a:t>
            </a:r>
          </a:p>
        </p:txBody>
      </p:sp>
      <p:sp>
        <p:nvSpPr>
          <p:cNvPr id="22" name="TextBox 22"/>
          <p:cNvSpPr txBox="1"/>
          <p:nvPr/>
        </p:nvSpPr>
        <p:spPr>
          <a:xfrm>
            <a:off x="9614585" y="7013609"/>
            <a:ext cx="7835215" cy="1299908"/>
          </a:xfrm>
          <a:prstGeom prst="rect">
            <a:avLst/>
          </a:prstGeom>
        </p:spPr>
        <p:txBody>
          <a:bodyPr wrap="square" lIns="0" tIns="0" rIns="0" bIns="0" rtlCol="0" anchor="t">
            <a:spAutoFit/>
          </a:bodyPr>
          <a:lstStyle/>
          <a:p>
            <a:pPr>
              <a:lnSpc>
                <a:spcPts val="1680"/>
              </a:lnSpc>
              <a:spcBef>
                <a:spcPct val="0"/>
              </a:spcBef>
            </a:pPr>
            <a:r>
              <a:rPr lang="en-US" sz="1400">
                <a:solidFill>
                  <a:srgbClr val="1F2020"/>
                </a:solidFill>
                <a:latin typeface="Open Sans"/>
                <a:ea typeface="Open Sans"/>
                <a:cs typeface="Open Sans"/>
                <a:sym typeface="Open Sans"/>
              </a:rPr>
              <a:t>SRPEDD is a regional planning agency serving 27 cities and towns in Southeastern Massachusetts. Governed by a Commission of local officials and citizens, we plan for the region’s land use, transportation, economy and environment while assisting member cities and towns to operate more efficiently. We seek to be a regional resource - a servant of local public servants and community groups, connecting the dots between local municipal needs and the funding, community outreach, and proactive planning resources that can address them.</a:t>
            </a:r>
          </a:p>
        </p:txBody>
      </p:sp>
      <p:sp>
        <p:nvSpPr>
          <p:cNvPr id="23" name="TextBox 23"/>
          <p:cNvSpPr txBox="1"/>
          <p:nvPr/>
        </p:nvSpPr>
        <p:spPr>
          <a:xfrm>
            <a:off x="15472906" y="9237784"/>
            <a:ext cx="1439321" cy="334900"/>
          </a:xfrm>
          <a:prstGeom prst="rect">
            <a:avLst/>
          </a:prstGeom>
        </p:spPr>
        <p:txBody>
          <a:bodyPr wrap="square" lIns="0" tIns="0" rIns="0" bIns="0" rtlCol="0" anchor="t">
            <a:spAutoFit/>
          </a:bodyPr>
          <a:lstStyle/>
          <a:p>
            <a:pPr algn="ctr">
              <a:lnSpc>
                <a:spcPts val="3000"/>
              </a:lnSpc>
            </a:pPr>
            <a:r>
              <a:rPr lang="en-US" sz="1400" b="1">
                <a:solidFill>
                  <a:srgbClr val="1F2020"/>
                </a:solidFill>
                <a:latin typeface="Open Sans Bold"/>
                <a:ea typeface="Open Sans Bold"/>
                <a:cs typeface="Open Sans Bold"/>
                <a:sym typeface="Open Sans Bold"/>
              </a:rPr>
              <a:t>Transportation</a:t>
            </a:r>
          </a:p>
        </p:txBody>
      </p:sp>
      <p:sp>
        <p:nvSpPr>
          <p:cNvPr id="24" name="TextBox 24"/>
          <p:cNvSpPr txBox="1"/>
          <p:nvPr/>
        </p:nvSpPr>
        <p:spPr>
          <a:xfrm>
            <a:off x="12758768" y="9352449"/>
            <a:ext cx="1921386" cy="430887"/>
          </a:xfrm>
          <a:prstGeom prst="rect">
            <a:avLst/>
          </a:prstGeom>
        </p:spPr>
        <p:txBody>
          <a:bodyPr wrap="square" lIns="0" tIns="0" rIns="0" bIns="0" rtlCol="0" anchor="t">
            <a:spAutoFit/>
          </a:bodyPr>
          <a:lstStyle/>
          <a:p>
            <a:pPr algn="ctr"/>
            <a:r>
              <a:rPr lang="en-US" sz="1400" b="1">
                <a:solidFill>
                  <a:srgbClr val="1F2020"/>
                </a:solidFill>
                <a:latin typeface="Open Sans Bold"/>
                <a:ea typeface="Open Sans Bold"/>
                <a:cs typeface="Open Sans Bold"/>
                <a:sym typeface="Open Sans Bold"/>
              </a:rPr>
              <a:t>Environmental Planning</a:t>
            </a:r>
          </a:p>
        </p:txBody>
      </p:sp>
      <p:sp>
        <p:nvSpPr>
          <p:cNvPr id="25" name="TextBox 25"/>
          <p:cNvSpPr txBox="1"/>
          <p:nvPr/>
        </p:nvSpPr>
        <p:spPr>
          <a:xfrm>
            <a:off x="10066365" y="9352449"/>
            <a:ext cx="2104914" cy="430887"/>
          </a:xfrm>
          <a:prstGeom prst="rect">
            <a:avLst/>
          </a:prstGeom>
        </p:spPr>
        <p:txBody>
          <a:bodyPr wrap="square" lIns="0" tIns="0" rIns="0" bIns="0" rtlCol="0" anchor="t">
            <a:spAutoFit/>
          </a:bodyPr>
          <a:lstStyle/>
          <a:p>
            <a:pPr algn="ctr"/>
            <a:r>
              <a:rPr lang="en-US" sz="1400" b="1">
                <a:solidFill>
                  <a:srgbClr val="1F2020"/>
                </a:solidFill>
                <a:latin typeface="Open Sans Bold"/>
                <a:ea typeface="Open Sans Bold"/>
                <a:cs typeface="Open Sans Bold"/>
                <a:sym typeface="Open Sans Bold"/>
              </a:rPr>
              <a:t>Comprehensive Planning</a:t>
            </a:r>
          </a:p>
        </p:txBody>
      </p:sp>
      <p:sp>
        <p:nvSpPr>
          <p:cNvPr id="27" name="Footer Placeholder 26">
            <a:extLst>
              <a:ext uri="{FF2B5EF4-FFF2-40B4-BE49-F238E27FC236}">
                <a16:creationId xmlns:a16="http://schemas.microsoft.com/office/drawing/2014/main" id="{596FCD38-068D-4384-9BE4-DF3E0CB707A0}"/>
              </a:ext>
            </a:extLst>
          </p:cNvPr>
          <p:cNvSpPr>
            <a:spLocks noGrp="1"/>
          </p:cNvSpPr>
          <p:nvPr>
            <p:ph type="ftr" sz="quarter" idx="11"/>
          </p:nvPr>
        </p:nvSpPr>
        <p:spPr/>
        <p:txBody>
          <a:bodyPr/>
          <a:lstStyle/>
          <a:p>
            <a:r>
              <a:rPr lang="en-US"/>
              <a:t>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89B3104-579A-B95E-391B-51396ADA8493}"/>
              </a:ext>
            </a:extLst>
          </p:cNvPr>
          <p:cNvPicPr>
            <a:picLocks noChangeAspect="1"/>
          </p:cNvPicPr>
          <p:nvPr/>
        </p:nvPicPr>
        <p:blipFill>
          <a:blip r:embed="rId3"/>
          <a:stretch>
            <a:fillRect/>
          </a:stretch>
        </p:blipFill>
        <p:spPr>
          <a:xfrm>
            <a:off x="9904359" y="3455889"/>
            <a:ext cx="8136930" cy="5221005"/>
          </a:xfrm>
          <a:prstGeom prst="rect">
            <a:avLst/>
          </a:prstGeom>
        </p:spPr>
      </p:pic>
      <p:grpSp>
        <p:nvGrpSpPr>
          <p:cNvPr id="5" name="Group 4">
            <a:extLst>
              <a:ext uri="{FF2B5EF4-FFF2-40B4-BE49-F238E27FC236}">
                <a16:creationId xmlns:a16="http://schemas.microsoft.com/office/drawing/2014/main" id="{C8CFB732-785A-B330-5B41-529BA2B3DE1A}"/>
              </a:ext>
            </a:extLst>
          </p:cNvPr>
          <p:cNvGrpSpPr/>
          <p:nvPr/>
        </p:nvGrpSpPr>
        <p:grpSpPr>
          <a:xfrm>
            <a:off x="17259300" y="0"/>
            <a:ext cx="1028700" cy="1028700"/>
            <a:chOff x="0" y="0"/>
            <a:chExt cx="812800" cy="812800"/>
          </a:xfrm>
        </p:grpSpPr>
        <p:sp>
          <p:nvSpPr>
            <p:cNvPr id="6" name="Freeform 5">
              <a:extLst>
                <a:ext uri="{FF2B5EF4-FFF2-40B4-BE49-F238E27FC236}">
                  <a16:creationId xmlns:a16="http://schemas.microsoft.com/office/drawing/2014/main" id="{05390CA7-0321-4B79-DEA9-CA1880B9448F}"/>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7" name="TextBox 6">
              <a:extLst>
                <a:ext uri="{FF2B5EF4-FFF2-40B4-BE49-F238E27FC236}">
                  <a16:creationId xmlns:a16="http://schemas.microsoft.com/office/drawing/2014/main" id="{5A447CE0-BC91-E58A-3B3E-196518F6715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12">
            <a:extLst>
              <a:ext uri="{FF2B5EF4-FFF2-40B4-BE49-F238E27FC236}">
                <a16:creationId xmlns:a16="http://schemas.microsoft.com/office/drawing/2014/main" id="{C8869343-39A7-5038-CDBD-A3CD2266FC93}"/>
              </a:ext>
            </a:extLst>
          </p:cNvPr>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9" name="TextBox 13">
            <a:extLst>
              <a:ext uri="{FF2B5EF4-FFF2-40B4-BE49-F238E27FC236}">
                <a16:creationId xmlns:a16="http://schemas.microsoft.com/office/drawing/2014/main" id="{CA0A8431-9CC5-AE79-9572-89758AE250A0}"/>
              </a:ext>
            </a:extLst>
          </p:cNvPr>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grpSp>
        <p:nvGrpSpPr>
          <p:cNvPr id="10" name="Group 14">
            <a:extLst>
              <a:ext uri="{FF2B5EF4-FFF2-40B4-BE49-F238E27FC236}">
                <a16:creationId xmlns:a16="http://schemas.microsoft.com/office/drawing/2014/main" id="{90BB8E94-8987-27AC-C451-4FD012BE25DA}"/>
              </a:ext>
            </a:extLst>
          </p:cNvPr>
          <p:cNvGrpSpPr/>
          <p:nvPr/>
        </p:nvGrpSpPr>
        <p:grpSpPr>
          <a:xfrm>
            <a:off x="5152366" y="-74"/>
            <a:ext cx="2863549" cy="813435"/>
            <a:chOff x="0" y="0"/>
            <a:chExt cx="2262557" cy="642714"/>
          </a:xfrm>
        </p:grpSpPr>
        <p:sp>
          <p:nvSpPr>
            <p:cNvPr id="11" name="Freeform 15">
              <a:extLst>
                <a:ext uri="{FF2B5EF4-FFF2-40B4-BE49-F238E27FC236}">
                  <a16:creationId xmlns:a16="http://schemas.microsoft.com/office/drawing/2014/main" id="{115FE642-F44B-26FD-1FD9-F237A5DD8AEF}"/>
                </a:ext>
              </a:extLst>
            </p:cNvPr>
            <p:cNvSpPr/>
            <p:nvPr/>
          </p:nvSpPr>
          <p:spPr>
            <a:xfrm>
              <a:off x="0" y="0"/>
              <a:ext cx="2262557" cy="642714"/>
            </a:xfrm>
            <a:custGeom>
              <a:avLst/>
              <a:gdLst/>
              <a:ahLst/>
              <a:cxnLst/>
              <a:rect l="l" t="t" r="r" b="b"/>
              <a:pathLst>
                <a:path w="2262557" h="642714">
                  <a:moveTo>
                    <a:pt x="0" y="0"/>
                  </a:moveTo>
                  <a:lnTo>
                    <a:pt x="2262557" y="0"/>
                  </a:lnTo>
                  <a:lnTo>
                    <a:pt x="2262557" y="642714"/>
                  </a:lnTo>
                  <a:lnTo>
                    <a:pt x="0" y="642714"/>
                  </a:lnTo>
                  <a:close/>
                </a:path>
              </a:pathLst>
            </a:custGeom>
            <a:solidFill>
              <a:srgbClr val="F1DE8A"/>
            </a:solidFill>
          </p:spPr>
          <p:txBody>
            <a:bodyPr/>
            <a:lstStyle/>
            <a:p>
              <a:endParaRPr lang="en-US"/>
            </a:p>
          </p:txBody>
        </p:sp>
        <p:sp>
          <p:nvSpPr>
            <p:cNvPr id="12" name="TextBox 16">
              <a:extLst>
                <a:ext uri="{FF2B5EF4-FFF2-40B4-BE49-F238E27FC236}">
                  <a16:creationId xmlns:a16="http://schemas.microsoft.com/office/drawing/2014/main" id="{B9D5F2C0-8583-9993-8AD7-D8CABD59C581}"/>
                </a:ext>
              </a:extLst>
            </p:cNvPr>
            <p:cNvSpPr txBox="1"/>
            <p:nvPr/>
          </p:nvSpPr>
          <p:spPr>
            <a:xfrm>
              <a:off x="0" y="-38100"/>
              <a:ext cx="2262557" cy="680814"/>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7">
            <a:extLst>
              <a:ext uri="{FF2B5EF4-FFF2-40B4-BE49-F238E27FC236}">
                <a16:creationId xmlns:a16="http://schemas.microsoft.com/office/drawing/2014/main" id="{A13473E2-7C06-29AD-D0DA-46CBB585A1B3}"/>
              </a:ext>
            </a:extLst>
          </p:cNvPr>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4" name="TextBox 18">
            <a:extLst>
              <a:ext uri="{FF2B5EF4-FFF2-40B4-BE49-F238E27FC236}">
                <a16:creationId xmlns:a16="http://schemas.microsoft.com/office/drawing/2014/main" id="{56058249-6D95-FD89-47D7-0C1D17BCFE5D}"/>
              </a:ext>
            </a:extLst>
          </p:cNvPr>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15" name="TextBox 19">
            <a:extLst>
              <a:ext uri="{FF2B5EF4-FFF2-40B4-BE49-F238E27FC236}">
                <a16:creationId xmlns:a16="http://schemas.microsoft.com/office/drawing/2014/main" id="{0EE48791-77BE-B7C6-236E-8FE658451182}"/>
              </a:ext>
            </a:extLst>
          </p:cNvPr>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16" name="TextBox 20">
            <a:extLst>
              <a:ext uri="{FF2B5EF4-FFF2-40B4-BE49-F238E27FC236}">
                <a16:creationId xmlns:a16="http://schemas.microsoft.com/office/drawing/2014/main" id="{19FDCF84-B755-59A1-4AF9-4B4E262FA8E3}"/>
              </a:ext>
            </a:extLst>
          </p:cNvPr>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17" name="TextBox 2">
            <a:extLst>
              <a:ext uri="{FF2B5EF4-FFF2-40B4-BE49-F238E27FC236}">
                <a16:creationId xmlns:a16="http://schemas.microsoft.com/office/drawing/2014/main" id="{BC05176E-0804-7BFE-9BD3-93F03520DE8A}"/>
              </a:ext>
            </a:extLst>
          </p:cNvPr>
          <p:cNvSpPr txBox="1"/>
          <p:nvPr/>
        </p:nvSpPr>
        <p:spPr>
          <a:xfrm>
            <a:off x="1938562" y="2604613"/>
            <a:ext cx="8119838" cy="7197227"/>
          </a:xfrm>
          <a:prstGeom prst="rect">
            <a:avLst/>
          </a:prstGeom>
        </p:spPr>
        <p:txBody>
          <a:bodyPr wrap="square" lIns="0" tIns="0" rIns="0" bIns="0" rtlCol="0" anchor="t">
            <a:spAutoFit/>
          </a:bodyPr>
          <a:lstStyle/>
          <a:p>
            <a:r>
              <a:rPr lang="en-US" b="1"/>
              <a:t>Southeastern Massachusetts: At the Heart of the “Sprawl Curtain”</a:t>
            </a:r>
          </a:p>
          <a:p>
            <a:r>
              <a:rPr lang="en-US"/>
              <a:t>According to Mass Audubon’s </a:t>
            </a:r>
            <a:r>
              <a:rPr lang="en-US" i="1"/>
              <a:t>Losing Ground</a:t>
            </a:r>
            <a:r>
              <a:rPr lang="en-US"/>
              <a:t> report, Southeastern Massachusetts is part of the “Sprawl Curtain” – a region experiencing the highest rates of land development in the Commonwealth.</a:t>
            </a:r>
          </a:p>
          <a:p>
            <a:endParaRPr lang="en-US"/>
          </a:p>
          <a:p>
            <a:r>
              <a:rPr lang="en-US" b="1"/>
              <a:t>Why this matters</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kern="100">
                <a:effectLst/>
                <a:latin typeface="+mj-lt"/>
                <a:ea typeface="Aptos" panose="020B0004020202020204" pitchFamily="34" charset="0"/>
                <a:cs typeface="Times New Roman" panose="02020603050405020304" pitchFamily="18" charset="0"/>
              </a:rPr>
              <a:t>High rates of new development, especially in the Sprawl Frontier, often come with:</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Loss of open space and farmland</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Increased stormwater runoff and water quality concerns</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Greater vehicle miles traveled (VMT) and emissions</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Higher costs for municipal services and infrastructure extensions</a:t>
            </a:r>
          </a:p>
          <a:p>
            <a:endParaRPr lang="en-US"/>
          </a:p>
          <a:p>
            <a:pPr marL="0" marR="0">
              <a:lnSpc>
                <a:spcPct val="107000"/>
              </a:lnSpc>
              <a:spcBef>
                <a:spcPts val="0"/>
              </a:spcBef>
              <a:spcAft>
                <a:spcPts val="800"/>
              </a:spcAft>
            </a:pPr>
            <a:r>
              <a:rPr lang="en-US" b="1" kern="100">
                <a:effectLst/>
                <a:latin typeface="+mj-lt"/>
                <a:ea typeface="Aptos" panose="020B0004020202020204" pitchFamily="34" charset="0"/>
                <a:cs typeface="Times New Roman" panose="02020603050405020304" pitchFamily="18" charset="0"/>
              </a:rPr>
              <a:t>Planning Implications</a:t>
            </a:r>
            <a:endParaRPr lang="en-US" kern="100">
              <a:effectLst/>
              <a:latin typeface="+mj-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kern="100">
                <a:effectLst/>
                <a:latin typeface="+mj-lt"/>
                <a:ea typeface="Aptos" panose="020B0004020202020204" pitchFamily="34" charset="0"/>
                <a:cs typeface="Times New Roman" panose="02020603050405020304" pitchFamily="18" charset="0"/>
              </a:rPr>
              <a:t>This trend underscores the urgency for more compact, sustainable development patterns.</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kern="100">
                <a:effectLst/>
                <a:latin typeface="+mj-lt"/>
                <a:ea typeface="Aptos" panose="020B0004020202020204" pitchFamily="34" charset="0"/>
                <a:cs typeface="Times New Roman" panose="02020603050405020304" pitchFamily="18" charset="0"/>
              </a:rPr>
              <a:t>It also justifies the need for zoning reforms, such as:</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Conservation Subdivisions</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Infill and mixed-use development</a:t>
            </a:r>
          </a:p>
          <a:p>
            <a:pPr marL="742950" marR="0" lvl="1" indent="-285750">
              <a:lnSpc>
                <a:spcPct val="107000"/>
              </a:lnSpc>
              <a:spcBef>
                <a:spcPts val="0"/>
              </a:spcBef>
              <a:spcAft>
                <a:spcPts val="800"/>
              </a:spcAft>
              <a:buFont typeface="Times New Roman" panose="02020603050405020304" pitchFamily="18" charset="0"/>
              <a:buChar char="-"/>
              <a:tabLst>
                <a:tab pos="914400" algn="l"/>
              </a:tabLst>
            </a:pPr>
            <a:r>
              <a:rPr lang="en-US" kern="100">
                <a:effectLst/>
                <a:latin typeface="+mj-lt"/>
                <a:ea typeface="Aptos" panose="020B0004020202020204" pitchFamily="34" charset="0"/>
                <a:cs typeface="Times New Roman" panose="02020603050405020304" pitchFamily="18" charset="0"/>
              </a:rPr>
              <a:t>Density bonuses in exchange for public benefits like affordable housing or preserved open space</a:t>
            </a:r>
          </a:p>
          <a:p>
            <a:endParaRPr lang="en-US"/>
          </a:p>
        </p:txBody>
      </p:sp>
      <p:sp>
        <p:nvSpPr>
          <p:cNvPr id="18" name="TextBox 3">
            <a:extLst>
              <a:ext uri="{FF2B5EF4-FFF2-40B4-BE49-F238E27FC236}">
                <a16:creationId xmlns:a16="http://schemas.microsoft.com/office/drawing/2014/main" id="{2845B877-6B59-B4D3-CA3E-4C8749AF2795}"/>
              </a:ext>
            </a:extLst>
          </p:cNvPr>
          <p:cNvSpPr txBox="1"/>
          <p:nvPr/>
        </p:nvSpPr>
        <p:spPr>
          <a:xfrm>
            <a:off x="1918912" y="1493148"/>
            <a:ext cx="12183171" cy="696601"/>
          </a:xfrm>
          <a:prstGeom prst="rect">
            <a:avLst/>
          </a:prstGeom>
        </p:spPr>
        <p:txBody>
          <a:bodyPr wrap="square"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Why Are We Here? Why Is This  Important?</a:t>
            </a:r>
          </a:p>
        </p:txBody>
      </p:sp>
      <p:sp>
        <p:nvSpPr>
          <p:cNvPr id="22" name="TextBox 21">
            <a:extLst>
              <a:ext uri="{FF2B5EF4-FFF2-40B4-BE49-F238E27FC236}">
                <a16:creationId xmlns:a16="http://schemas.microsoft.com/office/drawing/2014/main" id="{C3E15C0D-A1EA-E20F-452B-34662E50F7E6}"/>
              </a:ext>
            </a:extLst>
          </p:cNvPr>
          <p:cNvSpPr txBox="1"/>
          <p:nvPr/>
        </p:nvSpPr>
        <p:spPr>
          <a:xfrm>
            <a:off x="11645339" y="8521294"/>
            <a:ext cx="4925623" cy="369332"/>
          </a:xfrm>
          <a:prstGeom prst="rect">
            <a:avLst/>
          </a:prstGeom>
          <a:noFill/>
        </p:spPr>
        <p:txBody>
          <a:bodyPr wrap="square" rtlCol="0">
            <a:spAutoFit/>
          </a:bodyPr>
          <a:lstStyle/>
          <a:p>
            <a:r>
              <a:rPr lang="en-US" b="1" i="1"/>
              <a:t>Source: Losing Ground – Planning for Resilience</a:t>
            </a:r>
          </a:p>
        </p:txBody>
      </p:sp>
      <p:sp>
        <p:nvSpPr>
          <p:cNvPr id="23" name="TextBox 22">
            <a:extLst>
              <a:ext uri="{FF2B5EF4-FFF2-40B4-BE49-F238E27FC236}">
                <a16:creationId xmlns:a16="http://schemas.microsoft.com/office/drawing/2014/main" id="{2266F3E9-2BC7-66EA-89C0-86878A6181D1}"/>
              </a:ext>
            </a:extLst>
          </p:cNvPr>
          <p:cNvSpPr txBox="1"/>
          <p:nvPr/>
        </p:nvSpPr>
        <p:spPr>
          <a:xfrm>
            <a:off x="11126754" y="3046697"/>
            <a:ext cx="5692140" cy="369332"/>
          </a:xfrm>
          <a:prstGeom prst="rect">
            <a:avLst/>
          </a:prstGeom>
          <a:noFill/>
        </p:spPr>
        <p:txBody>
          <a:bodyPr wrap="square" rtlCol="0">
            <a:spAutoFit/>
          </a:bodyPr>
          <a:lstStyle/>
          <a:p>
            <a:r>
              <a:rPr lang="en-US" b="1"/>
              <a:t>Recent development trends in Massachusetts, 2005-2013</a:t>
            </a:r>
          </a:p>
        </p:txBody>
      </p:sp>
    </p:spTree>
    <p:extLst>
      <p:ext uri="{BB962C8B-B14F-4D97-AF65-F5344CB8AC3E}">
        <p14:creationId xmlns:p14="http://schemas.microsoft.com/office/powerpoint/2010/main" val="180543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18911" y="2983224"/>
            <a:ext cx="13702089" cy="2215991"/>
          </a:xfrm>
          <a:prstGeom prst="rect">
            <a:avLst/>
          </a:prstGeom>
        </p:spPr>
        <p:txBody>
          <a:bodyPr wrap="square" lIns="0" tIns="0" rIns="0" bIns="0" rtlCol="0" anchor="t">
            <a:spAutoFit/>
          </a:bodyPr>
          <a:lstStyle/>
          <a:p>
            <a:r>
              <a:rPr lang="en-US" dirty="0"/>
              <a:t>OSRD bylaws—also known as “conservation subdivision,” “cluster,” or “natural resource protection” zoning—allow developers to create subdivisions with smaller lot sizes, provided that the remaining land is permanently preserved as open space.</a:t>
            </a:r>
          </a:p>
          <a:p>
            <a:endParaRPr lang="en-US" dirty="0"/>
          </a:p>
          <a:p>
            <a:r>
              <a:rPr lang="en-US" dirty="0"/>
              <a:t>Developers benefit by building the same number of housing units (or more) as in a conventional layout, while communities gain long-term land conservation.</a:t>
            </a:r>
          </a:p>
          <a:p>
            <a:endParaRPr lang="en-US" dirty="0"/>
          </a:p>
          <a:p>
            <a:r>
              <a:rPr lang="en-US" dirty="0"/>
              <a:t>By clustering homes on smaller lots, OSRDs reduce land disturbance and protect important natural resources, conserving large blocks of open space in the process.</a:t>
            </a:r>
          </a:p>
        </p:txBody>
      </p:sp>
      <p:sp>
        <p:nvSpPr>
          <p:cNvPr id="3" name="TextBox 3"/>
          <p:cNvSpPr txBox="1"/>
          <p:nvPr/>
        </p:nvSpPr>
        <p:spPr>
          <a:xfrm>
            <a:off x="1918912" y="1493148"/>
            <a:ext cx="13077248" cy="1414746"/>
          </a:xfrm>
          <a:prstGeom prst="rect">
            <a:avLst/>
          </a:prstGeom>
        </p:spPr>
        <p:txBody>
          <a:bodyPr wrap="square" lIns="0" tIns="0" rIns="0" bIns="0" rtlCol="0" anchor="t">
            <a:spAutoFit/>
          </a:bodyPr>
          <a:lstStyle/>
          <a:p>
            <a:pPr algn="l">
              <a:lnSpc>
                <a:spcPts val="5632"/>
              </a:lnSpc>
            </a:pPr>
            <a:r>
              <a:rPr lang="en-US" sz="4400" b="1" dirty="0">
                <a:solidFill>
                  <a:srgbClr val="1E4541"/>
                </a:solidFill>
                <a:latin typeface="Poppins Bold"/>
                <a:ea typeface="Poppins Bold"/>
                <a:cs typeface="Poppins Bold"/>
                <a:sym typeface="Poppins Bold"/>
              </a:rPr>
              <a:t>Open Space Residential Designs (OSRDs) - What are they, and how do they work?</a:t>
            </a:r>
          </a:p>
        </p:txBody>
      </p:sp>
      <p:grpSp>
        <p:nvGrpSpPr>
          <p:cNvPr id="4" name="Group 4"/>
          <p:cNvGrpSpPr/>
          <p:nvPr/>
        </p:nvGrpSpPr>
        <p:grpSpPr>
          <a:xfrm>
            <a:off x="17259300" y="0"/>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377369" y="5371669"/>
            <a:ext cx="4249525" cy="4175571"/>
          </a:xfrm>
          <a:custGeom>
            <a:avLst/>
            <a:gdLst/>
            <a:ahLst/>
            <a:cxnLst/>
            <a:rect l="l" t="t" r="r" b="b"/>
            <a:pathLst>
              <a:path w="7014429" h="6124918">
                <a:moveTo>
                  <a:pt x="0" y="0"/>
                </a:moveTo>
                <a:lnTo>
                  <a:pt x="7014429" y="0"/>
                </a:lnTo>
                <a:lnTo>
                  <a:pt x="7014429" y="6124918"/>
                </a:lnTo>
                <a:lnTo>
                  <a:pt x="0" y="612491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918912" y="5371669"/>
            <a:ext cx="9828024" cy="4584588"/>
          </a:xfrm>
          <a:prstGeom prst="rect">
            <a:avLst/>
          </a:prstGeom>
        </p:spPr>
        <p:txBody>
          <a:bodyPr wrap="square" lIns="0" tIns="0" rIns="0" bIns="0" rtlCol="0" anchor="t">
            <a:spAutoFit/>
          </a:bodyPr>
          <a:lstStyle/>
          <a:p>
            <a:pPr algn="l">
              <a:lnSpc>
                <a:spcPts val="1680"/>
              </a:lnSpc>
            </a:pPr>
            <a:r>
              <a:rPr lang="en-US" b="1" u="sng" dirty="0">
                <a:solidFill>
                  <a:srgbClr val="1F2020"/>
                </a:solidFill>
                <a:latin typeface="+mj-lt"/>
                <a:ea typeface="Open Sans Bold"/>
                <a:cs typeface="Open Sans Bold"/>
                <a:sym typeface="Open Sans Bold"/>
              </a:rPr>
              <a:t>Benefits of OSRDs</a:t>
            </a:r>
          </a:p>
          <a:p>
            <a:pPr algn="l">
              <a:lnSpc>
                <a:spcPts val="1680"/>
              </a:lnSpc>
            </a:pPr>
            <a:r>
              <a:rPr lang="en-US" b="1" dirty="0">
                <a:solidFill>
                  <a:srgbClr val="1F2020"/>
                </a:solidFill>
                <a:latin typeface="+mj-lt"/>
                <a:ea typeface="Open Sans Bold"/>
                <a:cs typeface="Open Sans Bold"/>
                <a:sym typeface="Open Sans Bold"/>
              </a:rPr>
              <a:t>Municipal:</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Reduces infrastructure and maintenance costs</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Reduces demand to acquire new public parkland</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Maintains local character</a:t>
            </a:r>
          </a:p>
          <a:p>
            <a:pPr algn="l">
              <a:lnSpc>
                <a:spcPts val="1680"/>
              </a:lnSpc>
            </a:pPr>
            <a:endParaRPr lang="en-US" dirty="0">
              <a:solidFill>
                <a:srgbClr val="1F2020"/>
              </a:solidFill>
              <a:latin typeface="+mj-lt"/>
              <a:ea typeface="Open Sans"/>
              <a:cs typeface="Open Sans"/>
              <a:sym typeface="Open Sans"/>
            </a:endParaRPr>
          </a:p>
          <a:p>
            <a:pPr algn="l">
              <a:lnSpc>
                <a:spcPts val="1680"/>
              </a:lnSpc>
            </a:pPr>
            <a:r>
              <a:rPr lang="en-US" b="1" dirty="0">
                <a:solidFill>
                  <a:srgbClr val="1F2020"/>
                </a:solidFill>
                <a:latin typeface="+mj-lt"/>
                <a:ea typeface="Open Sans Bold"/>
                <a:cs typeface="Open Sans Bold"/>
                <a:sym typeface="Open Sans Bold"/>
              </a:rPr>
              <a:t>Environmental:</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Protects unique or fragile habitats</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Reduces the pollution impacts of stormwater runoff</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Promotes aquifer recharge</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Provides opportunities to link wildlife habitats</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Conservation values are part of the planning process</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Can further goals of open space and community development plans</a:t>
            </a:r>
          </a:p>
          <a:p>
            <a:pPr algn="l">
              <a:lnSpc>
                <a:spcPts val="1680"/>
              </a:lnSpc>
            </a:pPr>
            <a:endParaRPr lang="en-US" dirty="0">
              <a:solidFill>
                <a:srgbClr val="1F2020"/>
              </a:solidFill>
              <a:latin typeface="+mj-lt"/>
              <a:ea typeface="Open Sans"/>
              <a:cs typeface="Open Sans"/>
              <a:sym typeface="Open Sans"/>
            </a:endParaRPr>
          </a:p>
          <a:p>
            <a:pPr algn="l">
              <a:lnSpc>
                <a:spcPts val="1680"/>
              </a:lnSpc>
            </a:pPr>
            <a:r>
              <a:rPr lang="en-US" b="1" dirty="0">
                <a:solidFill>
                  <a:srgbClr val="1F2020"/>
                </a:solidFill>
                <a:latin typeface="+mj-lt"/>
                <a:ea typeface="Open Sans"/>
                <a:cs typeface="Open Sans"/>
                <a:sym typeface="Open Sans"/>
              </a:rPr>
              <a:t>S</a:t>
            </a:r>
            <a:r>
              <a:rPr lang="en-US" b="1" dirty="0">
                <a:solidFill>
                  <a:srgbClr val="1F2020"/>
                </a:solidFill>
                <a:latin typeface="+mj-lt"/>
                <a:ea typeface="Open Sans Bold"/>
                <a:cs typeface="Open Sans Bold"/>
                <a:sym typeface="Open Sans Bold"/>
              </a:rPr>
              <a:t>ocial and Recreational:</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Reduces isolation and sprawl</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Enhances New England community character</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Promotes community involvement</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Provides neighborhood connections with an interconnected network of trails and open space</a:t>
            </a:r>
          </a:p>
          <a:p>
            <a:pPr marL="259082" lvl="1" indent="-129541" algn="l">
              <a:lnSpc>
                <a:spcPts val="1680"/>
              </a:lnSpc>
              <a:buFont typeface="Arial"/>
              <a:buChar char="•"/>
            </a:pPr>
            <a:r>
              <a:rPr lang="en-US" dirty="0">
                <a:solidFill>
                  <a:srgbClr val="1F2020"/>
                </a:solidFill>
                <a:latin typeface="+mj-lt"/>
                <a:ea typeface="Open Sans"/>
                <a:cs typeface="Open Sans"/>
                <a:sym typeface="Open Sans"/>
              </a:rPr>
              <a:t>Can be combined with 40B, the Local Initiative Program, to be an alternative to comprehensive permit to achieve affordable housing accreditation</a:t>
            </a:r>
          </a:p>
        </p:txBody>
      </p:sp>
      <p:sp>
        <p:nvSpPr>
          <p:cNvPr id="10" name="TextBox 10"/>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grpSp>
        <p:nvGrpSpPr>
          <p:cNvPr id="11" name="Group 11"/>
          <p:cNvGrpSpPr/>
          <p:nvPr/>
        </p:nvGrpSpPr>
        <p:grpSpPr>
          <a:xfrm>
            <a:off x="8208816" y="0"/>
            <a:ext cx="2141864" cy="813435"/>
            <a:chOff x="0" y="0"/>
            <a:chExt cx="1692337" cy="642714"/>
          </a:xfrm>
        </p:grpSpPr>
        <p:sp>
          <p:nvSpPr>
            <p:cNvPr id="12" name="Freeform 12"/>
            <p:cNvSpPr/>
            <p:nvPr/>
          </p:nvSpPr>
          <p:spPr>
            <a:xfrm>
              <a:off x="0" y="0"/>
              <a:ext cx="1692337" cy="642714"/>
            </a:xfrm>
            <a:custGeom>
              <a:avLst/>
              <a:gdLst/>
              <a:ahLst/>
              <a:cxnLst/>
              <a:rect l="l" t="t" r="r" b="b"/>
              <a:pathLst>
                <a:path w="1692337" h="642714">
                  <a:moveTo>
                    <a:pt x="0" y="0"/>
                  </a:moveTo>
                  <a:lnTo>
                    <a:pt x="1692337" y="0"/>
                  </a:lnTo>
                  <a:lnTo>
                    <a:pt x="1692337" y="642714"/>
                  </a:lnTo>
                  <a:lnTo>
                    <a:pt x="0" y="642714"/>
                  </a:lnTo>
                  <a:close/>
                </a:path>
              </a:pathLst>
            </a:custGeom>
            <a:solidFill>
              <a:srgbClr val="F1DE8A"/>
            </a:solidFill>
          </p:spPr>
          <p:txBody>
            <a:bodyPr/>
            <a:lstStyle/>
            <a:p>
              <a:endParaRPr lang="en-US"/>
            </a:p>
          </p:txBody>
        </p:sp>
        <p:sp>
          <p:nvSpPr>
            <p:cNvPr id="13" name="TextBox 13"/>
            <p:cNvSpPr txBox="1"/>
            <p:nvPr/>
          </p:nvSpPr>
          <p:spPr>
            <a:xfrm>
              <a:off x="0" y="-38100"/>
              <a:ext cx="1692337" cy="680814"/>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15" name="TextBox 15"/>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6" name="TextBox 16"/>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17" name="TextBox 17"/>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18" name="TextBox 18"/>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588418" y="3399365"/>
            <a:ext cx="736653" cy="736653"/>
          </a:xfrm>
          <a:custGeom>
            <a:avLst/>
            <a:gdLst/>
            <a:ahLst/>
            <a:cxnLst/>
            <a:rect l="l" t="t" r="r" b="b"/>
            <a:pathLst>
              <a:path w="736653" h="736653">
                <a:moveTo>
                  <a:pt x="0" y="0"/>
                </a:moveTo>
                <a:lnTo>
                  <a:pt x="736654" y="0"/>
                </a:lnTo>
                <a:lnTo>
                  <a:pt x="736654" y="736654"/>
                </a:lnTo>
                <a:lnTo>
                  <a:pt x="0" y="736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9768642" y="3624074"/>
            <a:ext cx="372594" cy="287236"/>
          </a:xfrm>
          <a:custGeom>
            <a:avLst/>
            <a:gdLst/>
            <a:ahLst/>
            <a:cxnLst/>
            <a:rect l="l" t="t" r="r" b="b"/>
            <a:pathLst>
              <a:path w="372594" h="287236">
                <a:moveTo>
                  <a:pt x="0" y="0"/>
                </a:moveTo>
                <a:lnTo>
                  <a:pt x="372594" y="0"/>
                </a:lnTo>
                <a:lnTo>
                  <a:pt x="372594" y="287236"/>
                </a:lnTo>
                <a:lnTo>
                  <a:pt x="0" y="2872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9746075" y="3557022"/>
            <a:ext cx="421340" cy="421340"/>
          </a:xfrm>
          <a:custGeom>
            <a:avLst/>
            <a:gdLst/>
            <a:ahLst/>
            <a:cxnLst/>
            <a:rect l="l" t="t" r="r" b="b"/>
            <a:pathLst>
              <a:path w="421340" h="421340">
                <a:moveTo>
                  <a:pt x="0" y="0"/>
                </a:moveTo>
                <a:lnTo>
                  <a:pt x="421340" y="0"/>
                </a:lnTo>
                <a:lnTo>
                  <a:pt x="421340" y="421340"/>
                </a:lnTo>
                <a:lnTo>
                  <a:pt x="0" y="421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3625109" y="3428817"/>
            <a:ext cx="739364" cy="739364"/>
          </a:xfrm>
          <a:custGeom>
            <a:avLst/>
            <a:gdLst/>
            <a:ahLst/>
            <a:cxnLst/>
            <a:rect l="l" t="t" r="r" b="b"/>
            <a:pathLst>
              <a:path w="739364" h="739364">
                <a:moveTo>
                  <a:pt x="0" y="0"/>
                </a:moveTo>
                <a:lnTo>
                  <a:pt x="739364" y="0"/>
                </a:lnTo>
                <a:lnTo>
                  <a:pt x="739364" y="739364"/>
                </a:lnTo>
                <a:lnTo>
                  <a:pt x="0" y="739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3783346" y="3587054"/>
            <a:ext cx="422890" cy="422890"/>
          </a:xfrm>
          <a:custGeom>
            <a:avLst/>
            <a:gdLst/>
            <a:ahLst/>
            <a:cxnLst/>
            <a:rect l="l" t="t" r="r" b="b"/>
            <a:pathLst>
              <a:path w="422890" h="422890">
                <a:moveTo>
                  <a:pt x="0" y="0"/>
                </a:moveTo>
                <a:lnTo>
                  <a:pt x="422890" y="0"/>
                </a:lnTo>
                <a:lnTo>
                  <a:pt x="422890" y="422890"/>
                </a:lnTo>
                <a:lnTo>
                  <a:pt x="0" y="4228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3783346" y="3676546"/>
            <a:ext cx="412224" cy="236092"/>
          </a:xfrm>
          <a:custGeom>
            <a:avLst/>
            <a:gdLst/>
            <a:ahLst/>
            <a:cxnLst/>
            <a:rect l="l" t="t" r="r" b="b"/>
            <a:pathLst>
              <a:path w="412224" h="236092">
                <a:moveTo>
                  <a:pt x="0" y="0"/>
                </a:moveTo>
                <a:lnTo>
                  <a:pt x="412224" y="0"/>
                </a:lnTo>
                <a:lnTo>
                  <a:pt x="412224" y="236092"/>
                </a:lnTo>
                <a:lnTo>
                  <a:pt x="0" y="2360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9588418" y="4455333"/>
            <a:ext cx="738798" cy="738798"/>
          </a:xfrm>
          <a:custGeom>
            <a:avLst/>
            <a:gdLst/>
            <a:ahLst/>
            <a:cxnLst/>
            <a:rect l="l" t="t" r="r" b="b"/>
            <a:pathLst>
              <a:path w="738798" h="738798">
                <a:moveTo>
                  <a:pt x="0" y="0"/>
                </a:moveTo>
                <a:lnTo>
                  <a:pt x="738798" y="0"/>
                </a:lnTo>
                <a:lnTo>
                  <a:pt x="738798" y="738798"/>
                </a:lnTo>
                <a:lnTo>
                  <a:pt x="0" y="738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9746534" y="4613641"/>
            <a:ext cx="422566" cy="422566"/>
          </a:xfrm>
          <a:custGeom>
            <a:avLst/>
            <a:gdLst/>
            <a:ahLst/>
            <a:cxnLst/>
            <a:rect l="l" t="t" r="r" b="b"/>
            <a:pathLst>
              <a:path w="422566" h="422566">
                <a:moveTo>
                  <a:pt x="0" y="0"/>
                </a:moveTo>
                <a:lnTo>
                  <a:pt x="422566" y="0"/>
                </a:lnTo>
                <a:lnTo>
                  <a:pt x="422566" y="422567"/>
                </a:lnTo>
                <a:lnTo>
                  <a:pt x="0" y="422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9818762" y="4665921"/>
            <a:ext cx="278111" cy="318007"/>
          </a:xfrm>
          <a:custGeom>
            <a:avLst/>
            <a:gdLst/>
            <a:ahLst/>
            <a:cxnLst/>
            <a:rect l="l" t="t" r="r" b="b"/>
            <a:pathLst>
              <a:path w="278111" h="318007">
                <a:moveTo>
                  <a:pt x="0" y="0"/>
                </a:moveTo>
                <a:lnTo>
                  <a:pt x="278111" y="0"/>
                </a:lnTo>
                <a:lnTo>
                  <a:pt x="278111" y="318007"/>
                </a:lnTo>
                <a:lnTo>
                  <a:pt x="0" y="3180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3621131" y="4493680"/>
            <a:ext cx="736653" cy="736653"/>
          </a:xfrm>
          <a:custGeom>
            <a:avLst/>
            <a:gdLst/>
            <a:ahLst/>
            <a:cxnLst/>
            <a:rect l="l" t="t" r="r" b="b"/>
            <a:pathLst>
              <a:path w="736653" h="736653">
                <a:moveTo>
                  <a:pt x="0" y="0"/>
                </a:moveTo>
                <a:lnTo>
                  <a:pt x="736653" y="0"/>
                </a:lnTo>
                <a:lnTo>
                  <a:pt x="736653" y="736653"/>
                </a:lnTo>
                <a:lnTo>
                  <a:pt x="0" y="73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3778788" y="4651529"/>
            <a:ext cx="421340" cy="421340"/>
          </a:xfrm>
          <a:custGeom>
            <a:avLst/>
            <a:gdLst/>
            <a:ahLst/>
            <a:cxnLst/>
            <a:rect l="l" t="t" r="r" b="b"/>
            <a:pathLst>
              <a:path w="421340" h="421340">
                <a:moveTo>
                  <a:pt x="0" y="0"/>
                </a:moveTo>
                <a:lnTo>
                  <a:pt x="421339" y="0"/>
                </a:lnTo>
                <a:lnTo>
                  <a:pt x="421339" y="421340"/>
                </a:lnTo>
                <a:lnTo>
                  <a:pt x="0" y="4213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3813673" y="4716254"/>
            <a:ext cx="340943" cy="291506"/>
          </a:xfrm>
          <a:custGeom>
            <a:avLst/>
            <a:gdLst/>
            <a:ahLst/>
            <a:cxnLst/>
            <a:rect l="l" t="t" r="r" b="b"/>
            <a:pathLst>
              <a:path w="340943" h="291506">
                <a:moveTo>
                  <a:pt x="0" y="0"/>
                </a:moveTo>
                <a:lnTo>
                  <a:pt x="340943" y="0"/>
                </a:lnTo>
                <a:lnTo>
                  <a:pt x="340943" y="291506"/>
                </a:lnTo>
                <a:lnTo>
                  <a:pt x="0" y="2915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761" y="1028700"/>
            <a:ext cx="8306591" cy="8229600"/>
          </a:xfrm>
          <a:custGeom>
            <a:avLst/>
            <a:gdLst/>
            <a:ahLst/>
            <a:cxnLst/>
            <a:rect l="l" t="t" r="r" b="b"/>
            <a:pathLst>
              <a:path w="8306591" h="8229600">
                <a:moveTo>
                  <a:pt x="0" y="0"/>
                </a:moveTo>
                <a:lnTo>
                  <a:pt x="8306591" y="0"/>
                </a:lnTo>
                <a:lnTo>
                  <a:pt x="8306591" y="8229600"/>
                </a:lnTo>
                <a:lnTo>
                  <a:pt x="0" y="8229600"/>
                </a:lnTo>
                <a:lnTo>
                  <a:pt x="0" y="0"/>
                </a:lnTo>
                <a:close/>
              </a:path>
            </a:pathLst>
          </a:custGeom>
          <a:blipFill>
            <a:blip r:embed="rId15"/>
            <a:stretch>
              <a:fillRect l="-16196" t="-3389" r="-20719" b="-2849"/>
            </a:stretch>
          </a:blipFill>
        </p:spPr>
        <p:txBody>
          <a:bodyPr/>
          <a:lstStyle/>
          <a:p>
            <a:endParaRPr lang="en-US"/>
          </a:p>
        </p:txBody>
      </p:sp>
      <p:sp>
        <p:nvSpPr>
          <p:cNvPr id="18" name="TextBox 18"/>
          <p:cNvSpPr txBox="1"/>
          <p:nvPr/>
        </p:nvSpPr>
        <p:spPr>
          <a:xfrm>
            <a:off x="9588418" y="2307636"/>
            <a:ext cx="8021766" cy="745871"/>
          </a:xfrm>
          <a:prstGeom prst="rect">
            <a:avLst/>
          </a:prstGeom>
        </p:spPr>
        <p:txBody>
          <a:bodyPr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Regional Review Summary</a:t>
            </a:r>
          </a:p>
        </p:txBody>
      </p:sp>
      <p:sp>
        <p:nvSpPr>
          <p:cNvPr id="19" name="TextBox 19"/>
          <p:cNvSpPr txBox="1"/>
          <p:nvPr/>
        </p:nvSpPr>
        <p:spPr>
          <a:xfrm>
            <a:off x="9588417" y="5744683"/>
            <a:ext cx="7992413" cy="3712555"/>
          </a:xfrm>
          <a:prstGeom prst="rect">
            <a:avLst/>
          </a:prstGeom>
        </p:spPr>
        <p:txBody>
          <a:bodyPr wrap="square" lIns="0" tIns="0" rIns="0" bIns="0" rtlCol="0" anchor="t">
            <a:spAutoFit/>
          </a:bodyPr>
          <a:lstStyle/>
          <a:p>
            <a:pPr algn="l">
              <a:lnSpc>
                <a:spcPts val="1680"/>
              </a:lnSpc>
            </a:pPr>
            <a:r>
              <a:rPr lang="en-US">
                <a:solidFill>
                  <a:srgbClr val="1F2020"/>
                </a:solidFill>
                <a:latin typeface="+mj-lt"/>
                <a:ea typeface="Open Sans"/>
                <a:cs typeface="Open Sans"/>
                <a:sym typeface="Open Sans"/>
              </a:rPr>
              <a:t>SRPEDD completed a three-year project reviewing the existing OSRD-related bylaws in southeastern MA for low impact development design principles. </a:t>
            </a:r>
            <a:r>
              <a:rPr lang="en-US" u="sng">
                <a:solidFill>
                  <a:srgbClr val="1F2020"/>
                </a:solidFill>
                <a:latin typeface="+mj-lt"/>
                <a:ea typeface="Open Sans"/>
                <a:cs typeface="Open Sans"/>
                <a:sym typeface="Open Sans"/>
                <a:hlinkClick r:id="rId16" tooltip="https://www.massaudubon.org/our-work/climate-change/local-climate-resilient-communities/land-use-rules"/>
              </a:rPr>
              <a:t> Mass Audubon's Bylaw Review Tool </a:t>
            </a:r>
            <a:r>
              <a:rPr lang="en-US">
                <a:solidFill>
                  <a:srgbClr val="1F2020"/>
                </a:solidFill>
                <a:latin typeface="+mj-lt"/>
                <a:ea typeface="Open Sans"/>
                <a:cs typeface="Open Sans"/>
                <a:sym typeface="Open Sans"/>
              </a:rPr>
              <a:t> was used to identify the bylaws in the region that support OSRD best practices. </a:t>
            </a:r>
          </a:p>
          <a:p>
            <a:pPr algn="l">
              <a:lnSpc>
                <a:spcPts val="1680"/>
              </a:lnSpc>
            </a:pPr>
            <a:endParaRPr lang="en-US">
              <a:solidFill>
                <a:srgbClr val="1F2020"/>
              </a:solidFill>
              <a:latin typeface="+mj-lt"/>
              <a:ea typeface="Open Sans"/>
              <a:cs typeface="Open Sans"/>
              <a:sym typeface="Open Sans"/>
            </a:endParaRPr>
          </a:p>
          <a:p>
            <a:pPr algn="l">
              <a:lnSpc>
                <a:spcPts val="1680"/>
              </a:lnSpc>
            </a:pPr>
            <a:r>
              <a:rPr lang="en-US">
                <a:solidFill>
                  <a:srgbClr val="1F2020"/>
                </a:solidFill>
                <a:latin typeface="+mj-lt"/>
                <a:ea typeface="Open Sans"/>
                <a:cs typeface="Open Sans"/>
                <a:sym typeface="Open Sans"/>
              </a:rPr>
              <a:t>SRPEDD conducted one-on-one interviews with communities to discuss their bylaws and explore regional challenges to adopting and implementing bylaws and potential solutions. SRPEDD also interviewed practicing developers, engineers and other planning professionals to further understand adoption strategies and challenges across the region.</a:t>
            </a:r>
          </a:p>
          <a:p>
            <a:pPr algn="l">
              <a:lnSpc>
                <a:spcPts val="1680"/>
              </a:lnSpc>
            </a:pPr>
            <a:endParaRPr lang="en-US">
              <a:solidFill>
                <a:srgbClr val="1F2020"/>
              </a:solidFill>
              <a:latin typeface="+mj-lt"/>
              <a:ea typeface="Open Sans"/>
              <a:cs typeface="Open Sans"/>
              <a:sym typeface="Open Sans"/>
            </a:endParaRPr>
          </a:p>
          <a:p>
            <a:pPr algn="l">
              <a:lnSpc>
                <a:spcPts val="1680"/>
              </a:lnSpc>
              <a:spcBef>
                <a:spcPct val="0"/>
              </a:spcBef>
            </a:pPr>
            <a:r>
              <a:rPr lang="en-US">
                <a:solidFill>
                  <a:srgbClr val="1F2020"/>
                </a:solidFill>
                <a:latin typeface="+mj-lt"/>
                <a:ea typeface="Open Sans"/>
                <a:cs typeface="Open Sans"/>
                <a:sym typeface="Open Sans"/>
              </a:rPr>
              <a:t>SRPEDD reviewed the zoning bylaws of each of our 27 member communities for development types that include open space protection. We analyzed 26 bylaws across 20 communities that allow a type of OSRD. Bylaws were assessed against recommended best practices for low-impact and environmentally-conscious design outlined in the </a:t>
            </a:r>
            <a:r>
              <a:rPr lang="en-US" u="sng">
                <a:solidFill>
                  <a:srgbClr val="1F2020"/>
                </a:solidFill>
                <a:latin typeface="+mj-lt"/>
                <a:ea typeface="Open Sans"/>
                <a:cs typeface="Open Sans"/>
                <a:sym typeface="Open Sans"/>
                <a:hlinkClick r:id="rId16" tooltip="https://www.massaudubon.org/our-work/climate-change/local-climate-resilient-communities/land-use-rules"/>
              </a:rPr>
              <a:t> Mass Audubon’s Bylaw Review Tool </a:t>
            </a:r>
            <a:r>
              <a:rPr lang="en-US">
                <a:solidFill>
                  <a:srgbClr val="1F2020"/>
                </a:solidFill>
                <a:latin typeface="+mj-lt"/>
                <a:ea typeface="Open Sans"/>
                <a:cs typeface="Open Sans"/>
                <a:sym typeface="Open Sans"/>
              </a:rPr>
              <a:t>. A database of each community's bylaws and alliance with best practices can be found on the </a:t>
            </a:r>
            <a:r>
              <a:rPr lang="en-US" u="sng">
                <a:solidFill>
                  <a:srgbClr val="1F2020"/>
                </a:solidFill>
                <a:latin typeface="+mj-lt"/>
                <a:ea typeface="Open Sans"/>
                <a:cs typeface="Open Sans"/>
                <a:sym typeface="Open Sans"/>
                <a:hlinkClick r:id="rId17" tooltip="https://srpedd.org/environment/osrd/"/>
              </a:rPr>
              <a:t> project webpage </a:t>
            </a:r>
            <a:r>
              <a:rPr lang="en-US">
                <a:solidFill>
                  <a:srgbClr val="1F2020"/>
                </a:solidFill>
                <a:latin typeface="+mj-lt"/>
                <a:ea typeface="Open Sans"/>
                <a:cs typeface="Open Sans"/>
                <a:sym typeface="Open Sans"/>
              </a:rPr>
              <a:t>.  </a:t>
            </a:r>
          </a:p>
        </p:txBody>
      </p:sp>
      <p:sp>
        <p:nvSpPr>
          <p:cNvPr id="20" name="TextBox 20"/>
          <p:cNvSpPr txBox="1"/>
          <p:nvPr/>
        </p:nvSpPr>
        <p:spPr>
          <a:xfrm>
            <a:off x="10494182" y="3513117"/>
            <a:ext cx="2012018" cy="515077"/>
          </a:xfrm>
          <a:prstGeom prst="rect">
            <a:avLst/>
          </a:prstGeom>
        </p:spPr>
        <p:txBody>
          <a:bodyPr lIns="0" tIns="0" rIns="0" bIns="0" rtlCol="0" anchor="t">
            <a:spAutoFit/>
          </a:bodyPr>
          <a:lstStyle/>
          <a:p>
            <a:pPr algn="l">
              <a:lnSpc>
                <a:spcPts val="1960"/>
              </a:lnSpc>
              <a:spcBef>
                <a:spcPct val="0"/>
              </a:spcBef>
            </a:pPr>
            <a:r>
              <a:rPr lang="en-US" sz="2000" b="1">
                <a:solidFill>
                  <a:srgbClr val="1E4541"/>
                </a:solidFill>
                <a:latin typeface="Open Sans Bold"/>
                <a:ea typeface="Open Sans Bold"/>
                <a:cs typeface="Open Sans Bold"/>
                <a:sym typeface="Open Sans Bold"/>
              </a:rPr>
              <a:t>Regional Bylaw Review</a:t>
            </a:r>
          </a:p>
        </p:txBody>
      </p:sp>
      <p:sp>
        <p:nvSpPr>
          <p:cNvPr id="21" name="TextBox 21"/>
          <p:cNvSpPr txBox="1"/>
          <p:nvPr/>
        </p:nvSpPr>
        <p:spPr>
          <a:xfrm>
            <a:off x="14623683" y="3534282"/>
            <a:ext cx="2957148" cy="515077"/>
          </a:xfrm>
          <a:prstGeom prst="rect">
            <a:avLst/>
          </a:prstGeom>
        </p:spPr>
        <p:txBody>
          <a:bodyPr wrap="square" lIns="0" tIns="0" rIns="0" bIns="0" rtlCol="0" anchor="t">
            <a:spAutoFit/>
          </a:bodyPr>
          <a:lstStyle/>
          <a:p>
            <a:pPr algn="l">
              <a:lnSpc>
                <a:spcPts val="1960"/>
              </a:lnSpc>
              <a:spcBef>
                <a:spcPct val="0"/>
              </a:spcBef>
            </a:pPr>
            <a:r>
              <a:rPr lang="en-US" sz="2000" b="1">
                <a:solidFill>
                  <a:srgbClr val="1E4541"/>
                </a:solidFill>
                <a:latin typeface="Open Sans Bold"/>
                <a:ea typeface="Open Sans Bold"/>
                <a:cs typeface="Open Sans Bold"/>
                <a:sym typeface="Open Sans Bold"/>
              </a:rPr>
              <a:t>Community &amp; Developer Interviews</a:t>
            </a:r>
          </a:p>
        </p:txBody>
      </p:sp>
      <p:sp>
        <p:nvSpPr>
          <p:cNvPr id="22" name="TextBox 22"/>
          <p:cNvSpPr txBox="1"/>
          <p:nvPr/>
        </p:nvSpPr>
        <p:spPr>
          <a:xfrm>
            <a:off x="10585538" y="4487805"/>
            <a:ext cx="2368462" cy="771558"/>
          </a:xfrm>
          <a:prstGeom prst="rect">
            <a:avLst/>
          </a:prstGeom>
        </p:spPr>
        <p:txBody>
          <a:bodyPr wrap="square" lIns="0" tIns="0" rIns="0" bIns="0" rtlCol="0" anchor="t">
            <a:spAutoFit/>
          </a:bodyPr>
          <a:lstStyle/>
          <a:p>
            <a:pPr algn="l">
              <a:lnSpc>
                <a:spcPts val="1960"/>
              </a:lnSpc>
              <a:spcBef>
                <a:spcPct val="0"/>
              </a:spcBef>
            </a:pPr>
            <a:r>
              <a:rPr lang="en-US" sz="2000" b="1">
                <a:solidFill>
                  <a:srgbClr val="1E4541"/>
                </a:solidFill>
                <a:latin typeface="Open Sans Bold"/>
                <a:ea typeface="Open Sans Bold"/>
                <a:cs typeface="Open Sans Bold"/>
                <a:sym typeface="Open Sans Bold"/>
              </a:rPr>
              <a:t>Bylaw Updates (Dighton &amp; Middleborough)</a:t>
            </a:r>
          </a:p>
        </p:txBody>
      </p:sp>
      <p:sp>
        <p:nvSpPr>
          <p:cNvPr id="23" name="TextBox 23"/>
          <p:cNvSpPr txBox="1"/>
          <p:nvPr/>
        </p:nvSpPr>
        <p:spPr>
          <a:xfrm>
            <a:off x="14623683" y="4628423"/>
            <a:ext cx="2606264" cy="515077"/>
          </a:xfrm>
          <a:prstGeom prst="rect">
            <a:avLst/>
          </a:prstGeom>
        </p:spPr>
        <p:txBody>
          <a:bodyPr wrap="square" lIns="0" tIns="0" rIns="0" bIns="0" rtlCol="0" anchor="t">
            <a:spAutoFit/>
          </a:bodyPr>
          <a:lstStyle/>
          <a:p>
            <a:pPr algn="l">
              <a:lnSpc>
                <a:spcPts val="1960"/>
              </a:lnSpc>
              <a:spcBef>
                <a:spcPct val="0"/>
              </a:spcBef>
            </a:pPr>
            <a:r>
              <a:rPr lang="en-US" sz="2000" b="1">
                <a:solidFill>
                  <a:srgbClr val="1E4541"/>
                </a:solidFill>
                <a:latin typeface="Open Sans Bold"/>
                <a:ea typeface="Open Sans Bold"/>
                <a:cs typeface="Open Sans Bold"/>
                <a:sym typeface="Open Sans Bold"/>
              </a:rPr>
              <a:t>Peer-to-Peer Learning Exchange</a:t>
            </a:r>
          </a:p>
        </p:txBody>
      </p:sp>
      <p:grpSp>
        <p:nvGrpSpPr>
          <p:cNvPr id="24" name="Group 24"/>
          <p:cNvGrpSpPr/>
          <p:nvPr/>
        </p:nvGrpSpPr>
        <p:grpSpPr>
          <a:xfrm>
            <a:off x="10327216" y="0"/>
            <a:ext cx="1588857" cy="813435"/>
            <a:chOff x="0" y="0"/>
            <a:chExt cx="1255394" cy="642714"/>
          </a:xfrm>
        </p:grpSpPr>
        <p:sp>
          <p:nvSpPr>
            <p:cNvPr id="25" name="Freeform 25"/>
            <p:cNvSpPr/>
            <p:nvPr/>
          </p:nvSpPr>
          <p:spPr>
            <a:xfrm>
              <a:off x="0" y="0"/>
              <a:ext cx="1255394" cy="642714"/>
            </a:xfrm>
            <a:custGeom>
              <a:avLst/>
              <a:gdLst/>
              <a:ahLst/>
              <a:cxnLst/>
              <a:rect l="l" t="t" r="r" b="b"/>
              <a:pathLst>
                <a:path w="1255394" h="642714">
                  <a:moveTo>
                    <a:pt x="0" y="0"/>
                  </a:moveTo>
                  <a:lnTo>
                    <a:pt x="1255394" y="0"/>
                  </a:lnTo>
                  <a:lnTo>
                    <a:pt x="1255394" y="642714"/>
                  </a:lnTo>
                  <a:lnTo>
                    <a:pt x="0" y="642714"/>
                  </a:lnTo>
                  <a:close/>
                </a:path>
              </a:pathLst>
            </a:custGeom>
            <a:solidFill>
              <a:srgbClr val="F1DE8A"/>
            </a:solidFill>
          </p:spPr>
          <p:txBody>
            <a:bodyPr/>
            <a:lstStyle/>
            <a:p>
              <a:endParaRPr lang="en-US"/>
            </a:p>
          </p:txBody>
        </p:sp>
        <p:sp>
          <p:nvSpPr>
            <p:cNvPr id="26" name="TextBox 26"/>
            <p:cNvSpPr txBox="1"/>
            <p:nvPr/>
          </p:nvSpPr>
          <p:spPr>
            <a:xfrm>
              <a:off x="0" y="-38100"/>
              <a:ext cx="1255394" cy="680814"/>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7"/>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28" name="TextBox 28"/>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29" name="TextBox 29"/>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30" name="TextBox 30"/>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31" name="TextBox 31"/>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32" name="TextBox 32"/>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34" name="Footer Placeholder 33">
            <a:extLst>
              <a:ext uri="{FF2B5EF4-FFF2-40B4-BE49-F238E27FC236}">
                <a16:creationId xmlns:a16="http://schemas.microsoft.com/office/drawing/2014/main" id="{7928DE7B-CFE4-56F5-955E-E87721FBF17A}"/>
              </a:ext>
            </a:extLst>
          </p:cNvPr>
          <p:cNvSpPr>
            <a:spLocks noGrp="1"/>
          </p:cNvSpPr>
          <p:nvPr>
            <p:ph type="ftr" sz="quarter" idx="11"/>
          </p:nvPr>
        </p:nvSpPr>
        <p:spPr/>
        <p:txBody>
          <a:bodyPr/>
          <a:lstStyle/>
          <a:p>
            <a:r>
              <a:rPr lang="en-US"/>
              <a:t>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7910427" y="2537720"/>
            <a:ext cx="9782345" cy="6883932"/>
          </a:xfrm>
          <a:custGeom>
            <a:avLst/>
            <a:gdLst/>
            <a:ahLst/>
            <a:cxnLst/>
            <a:rect l="l" t="t" r="r" b="b"/>
            <a:pathLst>
              <a:path w="7128825" h="5257508">
                <a:moveTo>
                  <a:pt x="0" y="0"/>
                </a:moveTo>
                <a:lnTo>
                  <a:pt x="7128824" y="0"/>
                </a:lnTo>
                <a:lnTo>
                  <a:pt x="7128824" y="5257509"/>
                </a:lnTo>
                <a:lnTo>
                  <a:pt x="0" y="5257509"/>
                </a:lnTo>
                <a:lnTo>
                  <a:pt x="0" y="0"/>
                </a:lnTo>
                <a:close/>
              </a:path>
            </a:pathLst>
          </a:custGeom>
          <a:blipFill>
            <a:blip r:embed="rId3"/>
            <a:stretch>
              <a:fillRect l="-77" r="-77"/>
            </a:stretch>
          </a:blipFill>
        </p:spPr>
        <p:txBody>
          <a:bodyPr/>
          <a:lstStyle/>
          <a:p>
            <a:endParaRPr lang="en-US"/>
          </a:p>
        </p:txBody>
      </p:sp>
      <p:sp>
        <p:nvSpPr>
          <p:cNvPr id="8" name="TextBox 8"/>
          <p:cNvSpPr txBox="1"/>
          <p:nvPr/>
        </p:nvSpPr>
        <p:spPr>
          <a:xfrm>
            <a:off x="1028700" y="2718562"/>
            <a:ext cx="7264400" cy="6924973"/>
          </a:xfrm>
          <a:prstGeom prst="rect">
            <a:avLst/>
          </a:prstGeom>
        </p:spPr>
        <p:txBody>
          <a:bodyPr wrap="square" lIns="0" tIns="0" rIns="0" bIns="0" rtlCol="0" anchor="t">
            <a:spAutoFit/>
          </a:bodyPr>
          <a:lstStyle/>
          <a:p>
            <a:pPr marL="259082" lvl="1" indent="-129541" algn="l">
              <a:buFont typeface="Arial"/>
              <a:buChar char="•"/>
            </a:pPr>
            <a:r>
              <a:rPr lang="en-US" sz="2800" b="1">
                <a:solidFill>
                  <a:srgbClr val="1F2020"/>
                </a:solidFill>
                <a:latin typeface="+mj-lt"/>
                <a:ea typeface="Open Sans Bold"/>
                <a:cs typeface="Open Sans Bold"/>
                <a:sym typeface="Open Sans Bold"/>
              </a:rPr>
              <a:t>70% of communities </a:t>
            </a:r>
            <a:r>
              <a:rPr lang="en-US" sz="2800">
                <a:solidFill>
                  <a:srgbClr val="1F2020"/>
                </a:solidFill>
                <a:latin typeface="+mj-lt"/>
                <a:ea typeface="Open Sans"/>
                <a:cs typeface="Open Sans"/>
                <a:sym typeface="Open Sans"/>
              </a:rPr>
              <a:t>include OSRD provisions in their zoning bylaws.</a:t>
            </a:r>
          </a:p>
          <a:p>
            <a:pPr marL="975363" lvl="3" indent="-172721">
              <a:buFont typeface="Arial"/>
              <a:buChar char="⚬"/>
            </a:pPr>
            <a:r>
              <a:rPr lang="en-US" sz="2800">
                <a:solidFill>
                  <a:srgbClr val="1F2020"/>
                </a:solidFill>
                <a:latin typeface="+mj-lt"/>
                <a:ea typeface="Open Sans"/>
                <a:cs typeface="Open Sans"/>
                <a:sym typeface="Open Sans"/>
              </a:rPr>
              <a:t>Only </a:t>
            </a:r>
            <a:r>
              <a:rPr lang="en-US" sz="2800" b="1">
                <a:solidFill>
                  <a:srgbClr val="1F2020"/>
                </a:solidFill>
                <a:latin typeface="+mj-lt"/>
                <a:ea typeface="Open Sans Bold"/>
                <a:cs typeface="Open Sans Bold"/>
                <a:sym typeface="Open Sans Bold"/>
              </a:rPr>
              <a:t>3 communities allow it by-right</a:t>
            </a:r>
            <a:r>
              <a:rPr lang="en-US" sz="2800">
                <a:solidFill>
                  <a:srgbClr val="1F2020"/>
                </a:solidFill>
                <a:latin typeface="+mj-lt"/>
                <a:ea typeface="Open Sans"/>
                <a:cs typeface="Open Sans"/>
                <a:sym typeface="Open Sans"/>
              </a:rPr>
              <a:t>, while</a:t>
            </a:r>
            <a:r>
              <a:rPr lang="en-US" sz="2800" b="1">
                <a:solidFill>
                  <a:srgbClr val="1F2020"/>
                </a:solidFill>
                <a:latin typeface="+mj-lt"/>
                <a:ea typeface="Open Sans Bold"/>
                <a:cs typeface="Open Sans Bold"/>
                <a:sym typeface="Open Sans Bold"/>
              </a:rPr>
              <a:t> 16 require a special permit.</a:t>
            </a:r>
          </a:p>
          <a:p>
            <a:pPr marL="975363" lvl="3" indent="-172721">
              <a:spcAft>
                <a:spcPts val="1200"/>
              </a:spcAft>
              <a:buFont typeface="Arial"/>
              <a:buChar char="⚬"/>
            </a:pPr>
            <a:r>
              <a:rPr lang="en-US" sz="2800" b="1">
                <a:solidFill>
                  <a:srgbClr val="1F2020"/>
                </a:solidFill>
                <a:latin typeface="+mj-lt"/>
                <a:ea typeface="Open Sans Bold"/>
                <a:cs typeface="Open Sans Bold"/>
                <a:sym typeface="Open Sans Bold"/>
              </a:rPr>
              <a:t>61% of the region’s land area</a:t>
            </a:r>
            <a:r>
              <a:rPr lang="en-US" sz="2800">
                <a:solidFill>
                  <a:srgbClr val="1F2020"/>
                </a:solidFill>
                <a:latin typeface="+mj-lt"/>
                <a:ea typeface="Open Sans"/>
                <a:cs typeface="Open Sans"/>
                <a:sym typeface="Open Sans"/>
              </a:rPr>
              <a:t> – more than </a:t>
            </a:r>
            <a:r>
              <a:rPr lang="en-US" sz="2800" b="1">
                <a:solidFill>
                  <a:srgbClr val="1F2020"/>
                </a:solidFill>
                <a:latin typeface="+mj-lt"/>
                <a:ea typeface="Open Sans Bold"/>
                <a:cs typeface="Open Sans Bold"/>
                <a:sym typeface="Open Sans Bold"/>
              </a:rPr>
              <a:t>313,000 acres</a:t>
            </a:r>
            <a:r>
              <a:rPr lang="en-US" sz="2800">
                <a:solidFill>
                  <a:srgbClr val="1F2020"/>
                </a:solidFill>
                <a:latin typeface="+mj-lt"/>
                <a:ea typeface="Open Sans"/>
                <a:cs typeface="Open Sans"/>
                <a:sym typeface="Open Sans"/>
              </a:rPr>
              <a:t> – is zoned for OSRD</a:t>
            </a:r>
          </a:p>
          <a:p>
            <a:pPr marL="259082" lvl="1" indent="-129541" algn="l">
              <a:spcBef>
                <a:spcPct val="0"/>
              </a:spcBef>
              <a:spcAft>
                <a:spcPts val="1200"/>
              </a:spcAft>
              <a:buFont typeface="Arial"/>
              <a:buChar char="•"/>
            </a:pPr>
            <a:r>
              <a:rPr lang="en-US" sz="2800" b="1">
                <a:solidFill>
                  <a:srgbClr val="1F2020"/>
                </a:solidFill>
                <a:latin typeface="+mj-lt"/>
                <a:ea typeface="Open Sans Bold"/>
                <a:cs typeface="Open Sans Bold"/>
                <a:sym typeface="Open Sans Bold"/>
              </a:rPr>
              <a:t>6 communities (37%) </a:t>
            </a:r>
            <a:r>
              <a:rPr lang="en-US" sz="2800">
                <a:solidFill>
                  <a:srgbClr val="1F2020"/>
                </a:solidFill>
                <a:latin typeface="+mj-lt"/>
                <a:ea typeface="Open Sans"/>
                <a:cs typeface="Open Sans"/>
                <a:sym typeface="Open Sans"/>
              </a:rPr>
              <a:t>require a design process that selects open space </a:t>
            </a:r>
            <a:r>
              <a:rPr lang="en-US" sz="2800" b="1">
                <a:solidFill>
                  <a:srgbClr val="1F2020"/>
                </a:solidFill>
                <a:latin typeface="+mj-lt"/>
                <a:ea typeface="Open Sans Bold"/>
                <a:cs typeface="Open Sans Bold"/>
                <a:sym typeface="Open Sans Bold"/>
              </a:rPr>
              <a:t>before </a:t>
            </a:r>
            <a:r>
              <a:rPr lang="en-US" sz="2800">
                <a:solidFill>
                  <a:srgbClr val="1F2020"/>
                </a:solidFill>
                <a:latin typeface="+mj-lt"/>
                <a:ea typeface="Open Sans"/>
                <a:cs typeface="Open Sans"/>
                <a:sym typeface="Open Sans"/>
              </a:rPr>
              <a:t> roads or lot lines are drawn.</a:t>
            </a:r>
          </a:p>
          <a:p>
            <a:pPr marL="259082" lvl="1" indent="-129541" algn="l">
              <a:spcBef>
                <a:spcPct val="0"/>
              </a:spcBef>
              <a:spcAft>
                <a:spcPts val="1200"/>
              </a:spcAft>
              <a:buFont typeface="Arial"/>
              <a:buChar char="•"/>
            </a:pPr>
            <a:r>
              <a:rPr lang="en-US" sz="2800" b="1">
                <a:solidFill>
                  <a:srgbClr val="1F2020"/>
                </a:solidFill>
                <a:latin typeface="+mj-lt"/>
                <a:ea typeface="Open Sans Bold"/>
                <a:cs typeface="Open Sans Bold"/>
                <a:sym typeface="Open Sans Bold"/>
              </a:rPr>
              <a:t>7 communities (37%) </a:t>
            </a:r>
            <a:r>
              <a:rPr lang="en-US" sz="2800">
                <a:solidFill>
                  <a:srgbClr val="1F2020"/>
                </a:solidFill>
                <a:latin typeface="+mj-lt"/>
                <a:ea typeface="Open Sans"/>
                <a:cs typeface="Open Sans"/>
                <a:sym typeface="Open Sans"/>
              </a:rPr>
              <a:t>offer </a:t>
            </a:r>
            <a:r>
              <a:rPr lang="en-US" sz="2800" b="1">
                <a:solidFill>
                  <a:srgbClr val="1F2020"/>
                </a:solidFill>
                <a:latin typeface="+mj-lt"/>
                <a:ea typeface="Open Sans Bold"/>
                <a:cs typeface="Open Sans Bold"/>
                <a:sym typeface="Open Sans Bold"/>
              </a:rPr>
              <a:t>density bonuses</a:t>
            </a:r>
            <a:r>
              <a:rPr lang="en-US" sz="2800">
                <a:solidFill>
                  <a:srgbClr val="1F2020"/>
                </a:solidFill>
                <a:latin typeface="+mj-lt"/>
                <a:ea typeface="Open Sans"/>
                <a:cs typeface="Open Sans"/>
                <a:sym typeface="Open Sans"/>
              </a:rPr>
              <a:t> for meeting specific planning or conservation criteria.</a:t>
            </a:r>
          </a:p>
          <a:p>
            <a:pPr marL="259082" lvl="1" indent="-129541" algn="l">
              <a:spcBef>
                <a:spcPct val="0"/>
              </a:spcBef>
              <a:buFont typeface="Arial"/>
              <a:buChar char="•"/>
            </a:pPr>
            <a:r>
              <a:rPr lang="en-US" sz="2800" b="1">
                <a:solidFill>
                  <a:srgbClr val="1F2020"/>
                </a:solidFill>
                <a:latin typeface="+mj-lt"/>
                <a:ea typeface="Open Sans Bold"/>
                <a:cs typeface="Open Sans Bold"/>
                <a:sym typeface="Open Sans Bold"/>
              </a:rPr>
              <a:t>57% of communities interviewed (8 of 14) </a:t>
            </a:r>
            <a:r>
              <a:rPr lang="en-US" sz="2800">
                <a:solidFill>
                  <a:srgbClr val="1F2020"/>
                </a:solidFill>
                <a:latin typeface="+mj-lt"/>
                <a:ea typeface="Open Sans"/>
                <a:cs typeface="Open Sans"/>
                <a:sym typeface="Open Sans"/>
              </a:rPr>
              <a:t> report that their OSRD bylaws have been actively </a:t>
            </a:r>
            <a:r>
              <a:rPr lang="en-US" sz="2800" b="1">
                <a:solidFill>
                  <a:srgbClr val="1F2020"/>
                </a:solidFill>
                <a:latin typeface="+mj-lt"/>
                <a:ea typeface="Open Sans Bold"/>
                <a:cs typeface="Open Sans Bold"/>
                <a:sym typeface="Open Sans Bold"/>
              </a:rPr>
              <a:t>used and implemented.</a:t>
            </a:r>
          </a:p>
        </p:txBody>
      </p:sp>
      <p:grpSp>
        <p:nvGrpSpPr>
          <p:cNvPr id="9" name="Group 9"/>
          <p:cNvGrpSpPr/>
          <p:nvPr/>
        </p:nvGrpSpPr>
        <p:grpSpPr>
          <a:xfrm>
            <a:off x="10327216" y="0"/>
            <a:ext cx="1588857" cy="813435"/>
            <a:chOff x="0" y="0"/>
            <a:chExt cx="1255394" cy="642714"/>
          </a:xfrm>
        </p:grpSpPr>
        <p:sp>
          <p:nvSpPr>
            <p:cNvPr id="10" name="Freeform 10"/>
            <p:cNvSpPr/>
            <p:nvPr/>
          </p:nvSpPr>
          <p:spPr>
            <a:xfrm>
              <a:off x="0" y="0"/>
              <a:ext cx="1255394" cy="642714"/>
            </a:xfrm>
            <a:custGeom>
              <a:avLst/>
              <a:gdLst/>
              <a:ahLst/>
              <a:cxnLst/>
              <a:rect l="l" t="t" r="r" b="b"/>
              <a:pathLst>
                <a:path w="1255394" h="642714">
                  <a:moveTo>
                    <a:pt x="0" y="0"/>
                  </a:moveTo>
                  <a:lnTo>
                    <a:pt x="1255394" y="0"/>
                  </a:lnTo>
                  <a:lnTo>
                    <a:pt x="1255394" y="642714"/>
                  </a:lnTo>
                  <a:lnTo>
                    <a:pt x="0" y="642714"/>
                  </a:lnTo>
                  <a:close/>
                </a:path>
              </a:pathLst>
            </a:custGeom>
            <a:solidFill>
              <a:srgbClr val="F1DE8A"/>
            </a:solidFill>
          </p:spPr>
          <p:txBody>
            <a:bodyPr/>
            <a:lstStyle/>
            <a:p>
              <a:endParaRPr lang="en-US"/>
            </a:p>
          </p:txBody>
        </p:sp>
        <p:sp>
          <p:nvSpPr>
            <p:cNvPr id="11" name="TextBox 11"/>
            <p:cNvSpPr txBox="1"/>
            <p:nvPr/>
          </p:nvSpPr>
          <p:spPr>
            <a:xfrm>
              <a:off x="0" y="-38100"/>
              <a:ext cx="1255394" cy="680814"/>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13" name="TextBox 13"/>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14" name="TextBox 14"/>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5" name="TextBox 15"/>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16" name="TextBox 16"/>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17" name="TextBox 17"/>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18" name="TextBox 8">
            <a:extLst>
              <a:ext uri="{FF2B5EF4-FFF2-40B4-BE49-F238E27FC236}">
                <a16:creationId xmlns:a16="http://schemas.microsoft.com/office/drawing/2014/main" id="{42CD375A-7DE3-585D-4FC9-58D2D6B1BEDF}"/>
              </a:ext>
            </a:extLst>
          </p:cNvPr>
          <p:cNvSpPr txBox="1"/>
          <p:nvPr/>
        </p:nvSpPr>
        <p:spPr>
          <a:xfrm>
            <a:off x="1028700" y="1417698"/>
            <a:ext cx="11772900" cy="696601"/>
          </a:xfrm>
          <a:prstGeom prst="rect">
            <a:avLst/>
          </a:prstGeom>
        </p:spPr>
        <p:txBody>
          <a:bodyPr wrap="square"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Key Findings: OSRDs in Southeastern MA</a:t>
            </a:r>
          </a:p>
        </p:txBody>
      </p:sp>
      <p:sp>
        <p:nvSpPr>
          <p:cNvPr id="5" name="Freeform 5"/>
          <p:cNvSpPr/>
          <p:nvPr/>
        </p:nvSpPr>
        <p:spPr>
          <a:xfrm>
            <a:off x="17079796" y="9088173"/>
            <a:ext cx="692385" cy="666958"/>
          </a:xfrm>
          <a:custGeom>
            <a:avLst/>
            <a:gdLst/>
            <a:ahLst/>
            <a:cxnLst/>
            <a:rect l="l" t="t" r="r" b="b"/>
            <a:pathLst>
              <a:path w="692385" h="666958">
                <a:moveTo>
                  <a:pt x="0" y="0"/>
                </a:moveTo>
                <a:lnTo>
                  <a:pt x="692385" y="0"/>
                </a:lnTo>
                <a:lnTo>
                  <a:pt x="692385" y="666959"/>
                </a:lnTo>
                <a:lnTo>
                  <a:pt x="0" y="666959"/>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0"/>
            <a:ext cx="1028700" cy="10287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9618095" y="4257037"/>
            <a:ext cx="7461701" cy="5498095"/>
          </a:xfrm>
          <a:custGeom>
            <a:avLst/>
            <a:gdLst/>
            <a:ahLst/>
            <a:cxnLst/>
            <a:rect l="l" t="t" r="r" b="b"/>
            <a:pathLst>
              <a:path w="7461701" h="5498095">
                <a:moveTo>
                  <a:pt x="0" y="0"/>
                </a:moveTo>
                <a:lnTo>
                  <a:pt x="7461701" y="0"/>
                </a:lnTo>
                <a:lnTo>
                  <a:pt x="7461701" y="5498095"/>
                </a:lnTo>
                <a:lnTo>
                  <a:pt x="0" y="5498095"/>
                </a:lnTo>
                <a:lnTo>
                  <a:pt x="0" y="0"/>
                </a:lnTo>
                <a:close/>
              </a:path>
            </a:pathLst>
          </a:custGeom>
          <a:blipFill>
            <a:blip r:embed="rId3"/>
            <a:stretch>
              <a:fillRect/>
            </a:stretch>
          </a:blipFill>
        </p:spPr>
        <p:txBody>
          <a:bodyPr/>
          <a:lstStyle/>
          <a:p>
            <a:endParaRPr lang="en-US"/>
          </a:p>
        </p:txBody>
      </p:sp>
      <p:sp>
        <p:nvSpPr>
          <p:cNvPr id="7" name="Freeform 7"/>
          <p:cNvSpPr/>
          <p:nvPr/>
        </p:nvSpPr>
        <p:spPr>
          <a:xfrm>
            <a:off x="17079796" y="9088173"/>
            <a:ext cx="692385" cy="666958"/>
          </a:xfrm>
          <a:custGeom>
            <a:avLst/>
            <a:gdLst/>
            <a:ahLst/>
            <a:cxnLst/>
            <a:rect l="l" t="t" r="r" b="b"/>
            <a:pathLst>
              <a:path w="692385" h="666958">
                <a:moveTo>
                  <a:pt x="0" y="0"/>
                </a:moveTo>
                <a:lnTo>
                  <a:pt x="692385" y="0"/>
                </a:lnTo>
                <a:lnTo>
                  <a:pt x="692385" y="666959"/>
                </a:lnTo>
                <a:lnTo>
                  <a:pt x="0" y="666959"/>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1417698"/>
            <a:ext cx="12684875" cy="696601"/>
          </a:xfrm>
          <a:prstGeom prst="rect">
            <a:avLst/>
          </a:prstGeom>
        </p:spPr>
        <p:txBody>
          <a:bodyPr wrap="square"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Key Findings: OSRDs in Southeastern MA</a:t>
            </a:r>
          </a:p>
        </p:txBody>
      </p:sp>
      <p:sp>
        <p:nvSpPr>
          <p:cNvPr id="9" name="TextBox 9"/>
          <p:cNvSpPr txBox="1"/>
          <p:nvPr/>
        </p:nvSpPr>
        <p:spPr>
          <a:xfrm>
            <a:off x="2369236" y="2697428"/>
            <a:ext cx="4973755" cy="874150"/>
          </a:xfrm>
          <a:prstGeom prst="rect">
            <a:avLst/>
          </a:prstGeom>
        </p:spPr>
        <p:txBody>
          <a:bodyPr lIns="0" tIns="0" rIns="0" bIns="0" rtlCol="0" anchor="t">
            <a:spAutoFit/>
          </a:bodyPr>
          <a:lstStyle/>
          <a:p>
            <a:pPr algn="ctr">
              <a:lnSpc>
                <a:spcPct val="150000"/>
              </a:lnSpc>
              <a:spcBef>
                <a:spcPct val="0"/>
              </a:spcBef>
            </a:pPr>
            <a:r>
              <a:rPr lang="en-US" sz="2000" b="1">
                <a:solidFill>
                  <a:srgbClr val="1E4541"/>
                </a:solidFill>
                <a:latin typeface="+mj-lt"/>
                <a:ea typeface="Open Sans Bold"/>
                <a:cs typeface="Open Sans Bold"/>
                <a:sym typeface="Open Sans Bold"/>
              </a:rPr>
              <a:t>Minimum Open Space Requirements:</a:t>
            </a:r>
          </a:p>
          <a:p>
            <a:pPr algn="ctr">
              <a:lnSpc>
                <a:spcPct val="150000"/>
              </a:lnSpc>
            </a:pPr>
            <a:r>
              <a:rPr lang="en-US" sz="2000">
                <a:solidFill>
                  <a:srgbClr val="1E4541"/>
                </a:solidFill>
                <a:latin typeface="+mj-lt"/>
                <a:ea typeface="Open Sans"/>
                <a:cs typeface="Open Sans"/>
                <a:sym typeface="Open Sans"/>
              </a:rPr>
              <a:t>20 – 50% (39% average)</a:t>
            </a:r>
          </a:p>
        </p:txBody>
      </p:sp>
      <p:sp>
        <p:nvSpPr>
          <p:cNvPr id="10" name="AutoShape 10"/>
          <p:cNvSpPr/>
          <p:nvPr/>
        </p:nvSpPr>
        <p:spPr>
          <a:xfrm flipH="1">
            <a:off x="9037582" y="2492440"/>
            <a:ext cx="19050" cy="7155238"/>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TextBox 11"/>
          <p:cNvSpPr txBox="1"/>
          <p:nvPr/>
        </p:nvSpPr>
        <p:spPr>
          <a:xfrm>
            <a:off x="10912091" y="2517201"/>
            <a:ext cx="5945165" cy="1314847"/>
          </a:xfrm>
          <a:prstGeom prst="rect">
            <a:avLst/>
          </a:prstGeom>
        </p:spPr>
        <p:txBody>
          <a:bodyPr lIns="0" tIns="0" rIns="0" bIns="0" rtlCol="0" anchor="t">
            <a:spAutoFit/>
          </a:bodyPr>
          <a:lstStyle/>
          <a:p>
            <a:pPr algn="ctr">
              <a:lnSpc>
                <a:spcPts val="5000"/>
              </a:lnSpc>
            </a:pPr>
            <a:r>
              <a:rPr lang="en-US" sz="2000" b="1">
                <a:solidFill>
                  <a:srgbClr val="1E4541"/>
                </a:solidFill>
                <a:latin typeface="+mj-lt"/>
                <a:ea typeface="Open Sans Bold"/>
                <a:cs typeface="Open Sans Bold"/>
                <a:sym typeface="Open Sans Bold"/>
              </a:rPr>
              <a:t>Maximum allowed housing lot density</a:t>
            </a:r>
          </a:p>
          <a:p>
            <a:pPr algn="ctr">
              <a:lnSpc>
                <a:spcPts val="2720"/>
              </a:lnSpc>
            </a:pPr>
            <a:r>
              <a:rPr lang="en-US" sz="2000">
                <a:solidFill>
                  <a:srgbClr val="1E4541"/>
                </a:solidFill>
                <a:latin typeface="+mj-lt"/>
                <a:ea typeface="Open Sans"/>
                <a:cs typeface="Open Sans"/>
                <a:sym typeface="Open Sans"/>
              </a:rPr>
              <a:t>1.09 – 22.23 units per acre (4.8 average)</a:t>
            </a:r>
          </a:p>
          <a:p>
            <a:pPr algn="ctr">
              <a:lnSpc>
                <a:spcPts val="2720"/>
              </a:lnSpc>
            </a:pPr>
            <a:r>
              <a:rPr lang="en-US" sz="2000">
                <a:solidFill>
                  <a:srgbClr val="1E4541"/>
                </a:solidFill>
                <a:latin typeface="+mj-lt"/>
                <a:ea typeface="Open Sans"/>
                <a:cs typeface="Open Sans"/>
                <a:sym typeface="Open Sans"/>
              </a:rPr>
              <a:t>2,500 – 43,560 sq. ft min lot size (16,400 average)</a:t>
            </a:r>
          </a:p>
        </p:txBody>
      </p:sp>
      <p:grpSp>
        <p:nvGrpSpPr>
          <p:cNvPr id="12" name="Group 12"/>
          <p:cNvGrpSpPr/>
          <p:nvPr/>
        </p:nvGrpSpPr>
        <p:grpSpPr>
          <a:xfrm>
            <a:off x="10327216" y="0"/>
            <a:ext cx="1588857" cy="813435"/>
            <a:chOff x="0" y="0"/>
            <a:chExt cx="1255394" cy="642714"/>
          </a:xfrm>
        </p:grpSpPr>
        <p:sp>
          <p:nvSpPr>
            <p:cNvPr id="13" name="Freeform 13"/>
            <p:cNvSpPr/>
            <p:nvPr/>
          </p:nvSpPr>
          <p:spPr>
            <a:xfrm>
              <a:off x="0" y="0"/>
              <a:ext cx="1255394" cy="642714"/>
            </a:xfrm>
            <a:custGeom>
              <a:avLst/>
              <a:gdLst/>
              <a:ahLst/>
              <a:cxnLst/>
              <a:rect l="l" t="t" r="r" b="b"/>
              <a:pathLst>
                <a:path w="1255394" h="642714">
                  <a:moveTo>
                    <a:pt x="0" y="0"/>
                  </a:moveTo>
                  <a:lnTo>
                    <a:pt x="1255394" y="0"/>
                  </a:lnTo>
                  <a:lnTo>
                    <a:pt x="1255394" y="642714"/>
                  </a:lnTo>
                  <a:lnTo>
                    <a:pt x="0" y="642714"/>
                  </a:lnTo>
                  <a:close/>
                </a:path>
              </a:pathLst>
            </a:custGeom>
            <a:solidFill>
              <a:srgbClr val="F1DE8A"/>
            </a:solidFill>
          </p:spPr>
          <p:txBody>
            <a:bodyPr/>
            <a:lstStyle/>
            <a:p>
              <a:endParaRPr lang="en-US"/>
            </a:p>
          </p:txBody>
        </p:sp>
        <p:sp>
          <p:nvSpPr>
            <p:cNvPr id="14" name="TextBox 14"/>
            <p:cNvSpPr txBox="1"/>
            <p:nvPr/>
          </p:nvSpPr>
          <p:spPr>
            <a:xfrm>
              <a:off x="0" y="-38100"/>
              <a:ext cx="1255394" cy="680814"/>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16" name="TextBox 16"/>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17" name="TextBox 17"/>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18" name="TextBox 18"/>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19" name="TextBox 19"/>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20" name="TextBox 20"/>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23" name="Freeform 5">
            <a:extLst>
              <a:ext uri="{FF2B5EF4-FFF2-40B4-BE49-F238E27FC236}">
                <a16:creationId xmlns:a16="http://schemas.microsoft.com/office/drawing/2014/main" id="{A312C734-7FAD-DE55-D7B6-2B19504CCF5D}"/>
              </a:ext>
            </a:extLst>
          </p:cNvPr>
          <p:cNvSpPr/>
          <p:nvPr/>
        </p:nvSpPr>
        <p:spPr>
          <a:xfrm>
            <a:off x="1231444" y="4257037"/>
            <a:ext cx="7461701" cy="5498095"/>
          </a:xfrm>
          <a:custGeom>
            <a:avLst/>
            <a:gdLst/>
            <a:ahLst/>
            <a:cxnLst/>
            <a:rect l="l" t="t" r="r" b="b"/>
            <a:pathLst>
              <a:path w="7461701" h="5498095">
                <a:moveTo>
                  <a:pt x="0" y="0"/>
                </a:moveTo>
                <a:lnTo>
                  <a:pt x="7461700" y="0"/>
                </a:lnTo>
                <a:lnTo>
                  <a:pt x="7461700" y="5498095"/>
                </a:lnTo>
                <a:lnTo>
                  <a:pt x="0" y="54980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283194" y="3020115"/>
            <a:ext cx="677751" cy="677751"/>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10" name="TextBox 10"/>
          <p:cNvSpPr txBox="1"/>
          <p:nvPr/>
        </p:nvSpPr>
        <p:spPr>
          <a:xfrm>
            <a:off x="2280314" y="3357340"/>
            <a:ext cx="5751062" cy="1096454"/>
          </a:xfrm>
          <a:prstGeom prst="rect">
            <a:avLst/>
          </a:prstGeom>
        </p:spPr>
        <p:txBody>
          <a:bodyPr wrap="square" lIns="0" tIns="0" rIns="0" bIns="0" rtlCol="0" anchor="t">
            <a:spAutoFit/>
          </a:bodyPr>
          <a:lstStyle/>
          <a:p>
            <a:pPr marL="259082" lvl="1" indent="-129541" algn="l">
              <a:lnSpc>
                <a:spcPts val="1680"/>
              </a:lnSpc>
              <a:buFont typeface="Arial"/>
              <a:buChar char="•"/>
            </a:pPr>
            <a:r>
              <a:rPr lang="en-US">
                <a:solidFill>
                  <a:srgbClr val="1F2020"/>
                </a:solidFill>
                <a:latin typeface="+mj-lt"/>
                <a:ea typeface="Open Sans"/>
                <a:cs typeface="Open Sans"/>
                <a:sym typeface="Open Sans"/>
              </a:rPr>
              <a:t>Over 50% of communities are seeing their bylaws utilized</a:t>
            </a:r>
          </a:p>
          <a:p>
            <a:pPr marL="259082" lvl="1" indent="-129541" algn="l">
              <a:lnSpc>
                <a:spcPts val="1680"/>
              </a:lnSpc>
              <a:buFont typeface="Arial"/>
              <a:buChar char="•"/>
            </a:pPr>
            <a:r>
              <a:rPr lang="en-US">
                <a:solidFill>
                  <a:srgbClr val="1F2020"/>
                </a:solidFill>
                <a:latin typeface="+mj-lt"/>
                <a:ea typeface="Open Sans"/>
                <a:cs typeface="Open Sans"/>
                <a:sym typeface="Open Sans"/>
              </a:rPr>
              <a:t>Generally identified “best practices” on paper don’t necessarily correlate with success on the ground</a:t>
            </a:r>
          </a:p>
          <a:p>
            <a:pPr marL="259082" lvl="1" indent="-129541" algn="l">
              <a:lnSpc>
                <a:spcPts val="1680"/>
              </a:lnSpc>
              <a:spcBef>
                <a:spcPct val="0"/>
              </a:spcBef>
              <a:buFont typeface="Arial"/>
              <a:buChar char="•"/>
            </a:pPr>
            <a:r>
              <a:rPr lang="en-US">
                <a:solidFill>
                  <a:srgbClr val="1F2020"/>
                </a:solidFill>
                <a:latin typeface="+mj-lt"/>
                <a:ea typeface="Open Sans"/>
                <a:cs typeface="Open Sans"/>
                <a:sym typeface="Open Sans"/>
              </a:rPr>
              <a:t>A committed Planning Board seems to be more effective at ensuring low impact &amp; environmentally conscious design</a:t>
            </a:r>
          </a:p>
        </p:txBody>
      </p:sp>
      <p:sp>
        <p:nvSpPr>
          <p:cNvPr id="11" name="TextBox 11"/>
          <p:cNvSpPr txBox="1"/>
          <p:nvPr/>
        </p:nvSpPr>
        <p:spPr>
          <a:xfrm>
            <a:off x="1374014" y="3196113"/>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01</a:t>
            </a:r>
          </a:p>
        </p:txBody>
      </p:sp>
      <p:sp>
        <p:nvSpPr>
          <p:cNvPr id="12" name="TextBox 12"/>
          <p:cNvSpPr txBox="1"/>
          <p:nvPr/>
        </p:nvSpPr>
        <p:spPr>
          <a:xfrm>
            <a:off x="2280314" y="2991540"/>
            <a:ext cx="2994237" cy="256480"/>
          </a:xfrm>
          <a:prstGeom prst="rect">
            <a:avLst/>
          </a:prstGeom>
        </p:spPr>
        <p:txBody>
          <a:bodyPr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Local utilization of OSRD</a:t>
            </a:r>
          </a:p>
        </p:txBody>
      </p:sp>
      <p:grpSp>
        <p:nvGrpSpPr>
          <p:cNvPr id="13" name="Group 13"/>
          <p:cNvGrpSpPr/>
          <p:nvPr/>
        </p:nvGrpSpPr>
        <p:grpSpPr>
          <a:xfrm>
            <a:off x="1283194" y="4650946"/>
            <a:ext cx="677751" cy="67775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16" name="TextBox 16"/>
          <p:cNvSpPr txBox="1"/>
          <p:nvPr/>
        </p:nvSpPr>
        <p:spPr>
          <a:xfrm>
            <a:off x="2280314" y="4988170"/>
            <a:ext cx="5259082" cy="1517916"/>
          </a:xfrm>
          <a:prstGeom prst="rect">
            <a:avLst/>
          </a:prstGeom>
        </p:spPr>
        <p:txBody>
          <a:bodyPr lIns="0" tIns="0" rIns="0" bIns="0" rtlCol="0" anchor="t">
            <a:spAutoFit/>
          </a:bodyPr>
          <a:lstStyle/>
          <a:p>
            <a:pPr marL="259082" lvl="1" indent="-129541" algn="l">
              <a:lnSpc>
                <a:spcPts val="1680"/>
              </a:lnSpc>
              <a:buFont typeface="Arial"/>
              <a:buChar char="•"/>
            </a:pPr>
            <a:r>
              <a:rPr lang="en-US">
                <a:solidFill>
                  <a:srgbClr val="1F2020"/>
                </a:solidFill>
                <a:latin typeface="+mj-lt"/>
                <a:ea typeface="Open Sans"/>
                <a:cs typeface="Open Sans"/>
                <a:sym typeface="Open Sans"/>
              </a:rPr>
              <a:t>Ensuring meaningful open space designation and low impact design is challenge when permitting OSRDs</a:t>
            </a:r>
          </a:p>
          <a:p>
            <a:pPr marL="259082" lvl="1" indent="-129541" algn="l">
              <a:lnSpc>
                <a:spcPts val="1680"/>
              </a:lnSpc>
              <a:buFont typeface="Arial"/>
              <a:buChar char="•"/>
            </a:pPr>
            <a:r>
              <a:rPr lang="en-US">
                <a:solidFill>
                  <a:srgbClr val="1F2020"/>
                </a:solidFill>
                <a:latin typeface="+mj-lt"/>
                <a:ea typeface="Open Sans"/>
                <a:cs typeface="Open Sans"/>
                <a:sym typeface="Open Sans"/>
              </a:rPr>
              <a:t>Ownership &amp; maintenance of open space</a:t>
            </a:r>
          </a:p>
          <a:p>
            <a:pPr marL="259082" lvl="1" indent="-129541" algn="l">
              <a:lnSpc>
                <a:spcPts val="1680"/>
              </a:lnSpc>
              <a:buFont typeface="Arial"/>
              <a:buChar char="•"/>
            </a:pPr>
            <a:r>
              <a:rPr lang="en-US">
                <a:solidFill>
                  <a:srgbClr val="1F2020"/>
                </a:solidFill>
                <a:latin typeface="+mj-lt"/>
                <a:ea typeface="Open Sans"/>
                <a:cs typeface="Open Sans"/>
                <a:sym typeface="Open Sans"/>
              </a:rPr>
              <a:t>Larger parcels for subdivision are rare across the region →  need to shift strategy?</a:t>
            </a:r>
          </a:p>
          <a:p>
            <a:pPr marL="259082" lvl="1" indent="-129541" algn="l">
              <a:lnSpc>
                <a:spcPts val="1680"/>
              </a:lnSpc>
              <a:spcBef>
                <a:spcPct val="0"/>
              </a:spcBef>
              <a:buFont typeface="Arial"/>
              <a:buChar char="•"/>
            </a:pPr>
            <a:r>
              <a:rPr lang="en-US">
                <a:solidFill>
                  <a:srgbClr val="1F2020"/>
                </a:solidFill>
                <a:latin typeface="+mj-lt"/>
                <a:ea typeface="Open Sans"/>
                <a:cs typeface="Open Sans"/>
                <a:sym typeface="Open Sans"/>
              </a:rPr>
              <a:t>Educational disconnect between higher density &amp; environmental protection</a:t>
            </a:r>
          </a:p>
        </p:txBody>
      </p:sp>
      <p:sp>
        <p:nvSpPr>
          <p:cNvPr id="17" name="TextBox 17"/>
          <p:cNvSpPr txBox="1"/>
          <p:nvPr/>
        </p:nvSpPr>
        <p:spPr>
          <a:xfrm>
            <a:off x="1374014" y="4826943"/>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02</a:t>
            </a:r>
          </a:p>
        </p:txBody>
      </p:sp>
      <p:sp>
        <p:nvSpPr>
          <p:cNvPr id="18" name="TextBox 18"/>
          <p:cNvSpPr txBox="1"/>
          <p:nvPr/>
        </p:nvSpPr>
        <p:spPr>
          <a:xfrm>
            <a:off x="2280313" y="4622371"/>
            <a:ext cx="4181211" cy="256480"/>
          </a:xfrm>
          <a:prstGeom prst="rect">
            <a:avLst/>
          </a:prstGeom>
        </p:spPr>
        <p:txBody>
          <a:bodyPr wrap="square"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Challenges to implementing OSRD</a:t>
            </a:r>
          </a:p>
        </p:txBody>
      </p:sp>
      <p:grpSp>
        <p:nvGrpSpPr>
          <p:cNvPr id="19" name="Group 19"/>
          <p:cNvGrpSpPr/>
          <p:nvPr/>
        </p:nvGrpSpPr>
        <p:grpSpPr>
          <a:xfrm>
            <a:off x="17259300" y="0"/>
            <a:ext cx="1028700" cy="1028700"/>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1247785" y="2376727"/>
            <a:ext cx="2994237" cy="256480"/>
          </a:xfrm>
          <a:prstGeom prst="rect">
            <a:avLst/>
          </a:prstGeom>
        </p:spPr>
        <p:txBody>
          <a:bodyPr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Community Takeaways</a:t>
            </a:r>
          </a:p>
        </p:txBody>
      </p:sp>
      <p:sp>
        <p:nvSpPr>
          <p:cNvPr id="23" name="TextBox 23"/>
          <p:cNvSpPr txBox="1"/>
          <p:nvPr/>
        </p:nvSpPr>
        <p:spPr>
          <a:xfrm>
            <a:off x="1283194" y="6783748"/>
            <a:ext cx="3578317" cy="256480"/>
          </a:xfrm>
          <a:prstGeom prst="rect">
            <a:avLst/>
          </a:prstGeom>
        </p:spPr>
        <p:txBody>
          <a:bodyPr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Developer &amp; Engineer Takeaways</a:t>
            </a:r>
          </a:p>
        </p:txBody>
      </p:sp>
      <p:sp>
        <p:nvSpPr>
          <p:cNvPr id="27" name="TextBox 27"/>
          <p:cNvSpPr txBox="1"/>
          <p:nvPr/>
        </p:nvSpPr>
        <p:spPr>
          <a:xfrm>
            <a:off x="2280313" y="7668546"/>
            <a:ext cx="5735602" cy="1532471"/>
          </a:xfrm>
          <a:prstGeom prst="rect">
            <a:avLst/>
          </a:prstGeom>
        </p:spPr>
        <p:txBody>
          <a:bodyPr wrap="square" lIns="0" tIns="0" rIns="0" bIns="0" rtlCol="0" anchor="t">
            <a:spAutoFit/>
          </a:bodyPr>
          <a:lstStyle/>
          <a:p>
            <a:pPr marL="259082" lvl="1" indent="-129541" algn="l">
              <a:lnSpc>
                <a:spcPts val="1680"/>
              </a:lnSpc>
              <a:buFont typeface="Arial"/>
              <a:buChar char="•"/>
            </a:pPr>
            <a:r>
              <a:rPr lang="en-US">
                <a:solidFill>
                  <a:srgbClr val="1F2020"/>
                </a:solidFill>
                <a:latin typeface="+mj-lt"/>
                <a:ea typeface="Open Sans"/>
                <a:cs typeface="Open Sans"/>
                <a:sym typeface="Open Sans"/>
              </a:rPr>
              <a:t>Special permit isn’t necessarily more difficult than by-right</a:t>
            </a:r>
          </a:p>
          <a:p>
            <a:pPr marL="259082" lvl="1" indent="-129541" algn="l">
              <a:lnSpc>
                <a:spcPts val="1680"/>
              </a:lnSpc>
              <a:buFont typeface="Arial"/>
              <a:buChar char="•"/>
            </a:pPr>
            <a:r>
              <a:rPr lang="en-US">
                <a:solidFill>
                  <a:srgbClr val="1F2020"/>
                </a:solidFill>
                <a:latin typeface="+mj-lt"/>
                <a:ea typeface="Open Sans"/>
                <a:cs typeface="Open Sans"/>
                <a:sym typeface="Open Sans"/>
              </a:rPr>
              <a:t>Ease of permitting depends more on the planning board’s flexibility and the required level of detail for the yield plan</a:t>
            </a:r>
          </a:p>
          <a:p>
            <a:pPr marL="259082" lvl="1" indent="-129541" algn="l">
              <a:lnSpc>
                <a:spcPts val="1680"/>
              </a:lnSpc>
              <a:buFont typeface="Arial"/>
              <a:buChar char="•"/>
            </a:pPr>
            <a:r>
              <a:rPr lang="en-US">
                <a:solidFill>
                  <a:srgbClr val="1F2020"/>
                </a:solidFill>
                <a:latin typeface="+mj-lt"/>
                <a:ea typeface="Open Sans"/>
                <a:cs typeface="Open Sans"/>
                <a:sym typeface="Open Sans"/>
              </a:rPr>
              <a:t>Savings on construction costs (infrastructure &amp; roads) is a worthwhile incentive for OSRD</a:t>
            </a:r>
          </a:p>
          <a:p>
            <a:pPr marL="259082" lvl="1" indent="-129541" algn="l">
              <a:lnSpc>
                <a:spcPts val="1680"/>
              </a:lnSpc>
              <a:spcBef>
                <a:spcPct val="0"/>
              </a:spcBef>
              <a:buFont typeface="Arial"/>
              <a:buChar char="•"/>
            </a:pPr>
            <a:r>
              <a:rPr lang="en-US">
                <a:solidFill>
                  <a:srgbClr val="1F2020"/>
                </a:solidFill>
                <a:latin typeface="+mj-lt"/>
                <a:ea typeface="Open Sans"/>
                <a:cs typeface="Open Sans"/>
                <a:sym typeface="Open Sans"/>
              </a:rPr>
              <a:t>Surrounding open space does not increase home sale values</a:t>
            </a:r>
          </a:p>
        </p:txBody>
      </p:sp>
      <p:sp>
        <p:nvSpPr>
          <p:cNvPr id="29" name="TextBox 29"/>
          <p:cNvSpPr txBox="1"/>
          <p:nvPr/>
        </p:nvSpPr>
        <p:spPr>
          <a:xfrm>
            <a:off x="2280313" y="7302746"/>
            <a:ext cx="3578317" cy="256480"/>
          </a:xfrm>
          <a:prstGeom prst="rect">
            <a:avLst/>
          </a:prstGeom>
        </p:spPr>
        <p:txBody>
          <a:bodyPr lIns="0" tIns="0" rIns="0" bIns="0" rtlCol="0" anchor="t">
            <a:spAutoFit/>
          </a:bodyPr>
          <a:lstStyle/>
          <a:p>
            <a:pPr algn="l">
              <a:lnSpc>
                <a:spcPts val="1960"/>
              </a:lnSpc>
              <a:spcBef>
                <a:spcPct val="0"/>
              </a:spcBef>
            </a:pPr>
            <a:r>
              <a:rPr lang="en-US" b="1">
                <a:solidFill>
                  <a:srgbClr val="1E4541"/>
                </a:solidFill>
                <a:latin typeface="+mj-lt"/>
                <a:ea typeface="Open Sans Bold"/>
                <a:cs typeface="Open Sans Bold"/>
                <a:sym typeface="Open Sans Bold"/>
              </a:rPr>
              <a:t>The appeal of OSRD</a:t>
            </a:r>
          </a:p>
        </p:txBody>
      </p:sp>
      <p:grpSp>
        <p:nvGrpSpPr>
          <p:cNvPr id="30" name="Group 30"/>
          <p:cNvGrpSpPr/>
          <p:nvPr/>
        </p:nvGrpSpPr>
        <p:grpSpPr>
          <a:xfrm>
            <a:off x="10327216" y="0"/>
            <a:ext cx="1588857" cy="813435"/>
            <a:chOff x="0" y="0"/>
            <a:chExt cx="1255394" cy="642714"/>
          </a:xfrm>
        </p:grpSpPr>
        <p:sp>
          <p:nvSpPr>
            <p:cNvPr id="31" name="Freeform 31"/>
            <p:cNvSpPr/>
            <p:nvPr/>
          </p:nvSpPr>
          <p:spPr>
            <a:xfrm>
              <a:off x="0" y="0"/>
              <a:ext cx="1255394" cy="642714"/>
            </a:xfrm>
            <a:custGeom>
              <a:avLst/>
              <a:gdLst/>
              <a:ahLst/>
              <a:cxnLst/>
              <a:rect l="l" t="t" r="r" b="b"/>
              <a:pathLst>
                <a:path w="1255394" h="642714">
                  <a:moveTo>
                    <a:pt x="0" y="0"/>
                  </a:moveTo>
                  <a:lnTo>
                    <a:pt x="1255394" y="0"/>
                  </a:lnTo>
                  <a:lnTo>
                    <a:pt x="1255394" y="642714"/>
                  </a:lnTo>
                  <a:lnTo>
                    <a:pt x="0" y="642714"/>
                  </a:lnTo>
                  <a:close/>
                </a:path>
              </a:pathLst>
            </a:custGeom>
            <a:solidFill>
              <a:srgbClr val="F1DE8A"/>
            </a:solidFill>
          </p:spPr>
          <p:txBody>
            <a:bodyPr/>
            <a:lstStyle/>
            <a:p>
              <a:endParaRPr lang="en-US"/>
            </a:p>
          </p:txBody>
        </p:sp>
        <p:sp>
          <p:nvSpPr>
            <p:cNvPr id="32" name="TextBox 32"/>
            <p:cNvSpPr txBox="1"/>
            <p:nvPr/>
          </p:nvSpPr>
          <p:spPr>
            <a:xfrm>
              <a:off x="0" y="-38100"/>
              <a:ext cx="1255394" cy="680814"/>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10490709" y="405840"/>
            <a:ext cx="1256227"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Regional Review</a:t>
            </a:r>
          </a:p>
        </p:txBody>
      </p:sp>
      <p:sp>
        <p:nvSpPr>
          <p:cNvPr id="34" name="TextBox 34"/>
          <p:cNvSpPr txBox="1"/>
          <p:nvPr/>
        </p:nvSpPr>
        <p:spPr>
          <a:xfrm>
            <a:off x="8396915" y="405765"/>
            <a:ext cx="186826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OSRDs - What are they?</a:t>
            </a:r>
          </a:p>
        </p:txBody>
      </p:sp>
      <p:sp>
        <p:nvSpPr>
          <p:cNvPr id="35" name="TextBox 35"/>
          <p:cNvSpPr txBox="1"/>
          <p:nvPr/>
        </p:nvSpPr>
        <p:spPr>
          <a:xfrm>
            <a:off x="5342437" y="405840"/>
            <a:ext cx="2673478"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SRPEDD Overview &amp; Introductions</a:t>
            </a:r>
          </a:p>
        </p:txBody>
      </p:sp>
      <p:sp>
        <p:nvSpPr>
          <p:cNvPr id="36" name="TextBox 36"/>
          <p:cNvSpPr txBox="1"/>
          <p:nvPr/>
        </p:nvSpPr>
        <p:spPr>
          <a:xfrm>
            <a:off x="4152534" y="405840"/>
            <a:ext cx="809760"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Welcome</a:t>
            </a:r>
          </a:p>
        </p:txBody>
      </p:sp>
      <p:sp>
        <p:nvSpPr>
          <p:cNvPr id="37" name="TextBox 37"/>
          <p:cNvSpPr txBox="1"/>
          <p:nvPr/>
        </p:nvSpPr>
        <p:spPr>
          <a:xfrm>
            <a:off x="14502132" y="405840"/>
            <a:ext cx="2355124"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Questions &amp; Panel Discussions</a:t>
            </a:r>
          </a:p>
        </p:txBody>
      </p:sp>
      <p:sp>
        <p:nvSpPr>
          <p:cNvPr id="38" name="TextBox 38"/>
          <p:cNvSpPr txBox="1"/>
          <p:nvPr/>
        </p:nvSpPr>
        <p:spPr>
          <a:xfrm>
            <a:off x="12127937" y="405691"/>
            <a:ext cx="1974146" cy="198120"/>
          </a:xfrm>
          <a:prstGeom prst="rect">
            <a:avLst/>
          </a:prstGeom>
        </p:spPr>
        <p:txBody>
          <a:bodyPr lIns="0" tIns="0" rIns="0" bIns="0" rtlCol="0" anchor="t">
            <a:spAutoFit/>
          </a:bodyPr>
          <a:lstStyle/>
          <a:p>
            <a:pPr algn="l">
              <a:lnSpc>
                <a:spcPts val="1680"/>
              </a:lnSpc>
              <a:spcBef>
                <a:spcPct val="0"/>
              </a:spcBef>
            </a:pPr>
            <a:r>
              <a:rPr lang="en-US" sz="1200" b="1">
                <a:solidFill>
                  <a:srgbClr val="1F2020"/>
                </a:solidFill>
                <a:latin typeface="Open Sans Bold"/>
                <a:ea typeface="Open Sans Bold"/>
                <a:cs typeface="Open Sans Bold"/>
                <a:sym typeface="Open Sans Bold"/>
              </a:rPr>
              <a:t>High-level Best Practices</a:t>
            </a:r>
          </a:p>
        </p:txBody>
      </p:sp>
      <p:sp>
        <p:nvSpPr>
          <p:cNvPr id="39" name="TextBox 8">
            <a:extLst>
              <a:ext uri="{FF2B5EF4-FFF2-40B4-BE49-F238E27FC236}">
                <a16:creationId xmlns:a16="http://schemas.microsoft.com/office/drawing/2014/main" id="{51AD9223-9F5B-E422-31D4-31D4042C068C}"/>
              </a:ext>
            </a:extLst>
          </p:cNvPr>
          <p:cNvSpPr txBox="1"/>
          <p:nvPr/>
        </p:nvSpPr>
        <p:spPr>
          <a:xfrm>
            <a:off x="1028700" y="1417698"/>
            <a:ext cx="9462009" cy="696601"/>
          </a:xfrm>
          <a:prstGeom prst="rect">
            <a:avLst/>
          </a:prstGeom>
        </p:spPr>
        <p:txBody>
          <a:bodyPr lIns="0" tIns="0" rIns="0" bIns="0" rtlCol="0" anchor="t">
            <a:spAutoFit/>
          </a:bodyPr>
          <a:lstStyle/>
          <a:p>
            <a:pPr algn="l">
              <a:lnSpc>
                <a:spcPts val="5632"/>
              </a:lnSpc>
            </a:pPr>
            <a:r>
              <a:rPr lang="en-US" sz="4400" b="1">
                <a:solidFill>
                  <a:srgbClr val="1E4541"/>
                </a:solidFill>
                <a:latin typeface="Poppins Bold"/>
                <a:ea typeface="Poppins Bold"/>
                <a:cs typeface="Poppins Bold"/>
                <a:sym typeface="Poppins Bold"/>
              </a:rPr>
              <a:t>Interviews</a:t>
            </a:r>
          </a:p>
        </p:txBody>
      </p:sp>
      <p:grpSp>
        <p:nvGrpSpPr>
          <p:cNvPr id="6" name="Group 7">
            <a:extLst>
              <a:ext uri="{FF2B5EF4-FFF2-40B4-BE49-F238E27FC236}">
                <a16:creationId xmlns:a16="http://schemas.microsoft.com/office/drawing/2014/main" id="{BD7A052D-0DF2-8C29-1C20-1B529E2C13E7}"/>
              </a:ext>
            </a:extLst>
          </p:cNvPr>
          <p:cNvGrpSpPr/>
          <p:nvPr/>
        </p:nvGrpSpPr>
        <p:grpSpPr>
          <a:xfrm>
            <a:off x="1306372" y="7343559"/>
            <a:ext cx="677751" cy="677751"/>
            <a:chOff x="0" y="0"/>
            <a:chExt cx="812800" cy="812800"/>
          </a:xfrm>
        </p:grpSpPr>
        <p:sp>
          <p:nvSpPr>
            <p:cNvPr id="40" name="Freeform 8">
              <a:extLst>
                <a:ext uri="{FF2B5EF4-FFF2-40B4-BE49-F238E27FC236}">
                  <a16:creationId xmlns:a16="http://schemas.microsoft.com/office/drawing/2014/main" id="{3E0295A8-A949-A7F1-AB3C-56DDB65C7AAC}"/>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E4541"/>
            </a:solidFill>
          </p:spPr>
          <p:txBody>
            <a:bodyPr/>
            <a:lstStyle/>
            <a:p>
              <a:endParaRPr lang="en-US"/>
            </a:p>
          </p:txBody>
        </p:sp>
        <p:sp>
          <p:nvSpPr>
            <p:cNvPr id="41" name="TextBox 9">
              <a:extLst>
                <a:ext uri="{FF2B5EF4-FFF2-40B4-BE49-F238E27FC236}">
                  <a16:creationId xmlns:a16="http://schemas.microsoft.com/office/drawing/2014/main" id="{140971A8-606C-4676-B46A-AF1F6437645D}"/>
                </a:ext>
              </a:extLst>
            </p:cNvPr>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42" name="TextBox 11">
            <a:extLst>
              <a:ext uri="{FF2B5EF4-FFF2-40B4-BE49-F238E27FC236}">
                <a16:creationId xmlns:a16="http://schemas.microsoft.com/office/drawing/2014/main" id="{D755B0D4-B6CA-DBAF-D759-6EAA1F1C5704}"/>
              </a:ext>
            </a:extLst>
          </p:cNvPr>
          <p:cNvSpPr txBox="1"/>
          <p:nvPr/>
        </p:nvSpPr>
        <p:spPr>
          <a:xfrm>
            <a:off x="1397192" y="7519557"/>
            <a:ext cx="496110" cy="297180"/>
          </a:xfrm>
          <a:prstGeom prst="rect">
            <a:avLst/>
          </a:prstGeom>
        </p:spPr>
        <p:txBody>
          <a:bodyPr lIns="0" tIns="0" rIns="0" bIns="0" rtlCol="0" anchor="t">
            <a:spAutoFit/>
          </a:bodyPr>
          <a:lstStyle/>
          <a:p>
            <a:pPr algn="ctr">
              <a:lnSpc>
                <a:spcPts val="2519"/>
              </a:lnSpc>
              <a:spcBef>
                <a:spcPct val="0"/>
              </a:spcBef>
            </a:pPr>
            <a:r>
              <a:rPr lang="en-US" sz="1799" b="1">
                <a:solidFill>
                  <a:srgbClr val="FFFFFF"/>
                </a:solidFill>
                <a:latin typeface="Open Sans Bold"/>
                <a:ea typeface="Open Sans Bold"/>
                <a:cs typeface="Open Sans Bold"/>
                <a:sym typeface="Open Sans Bold"/>
              </a:rPr>
              <a:t>01</a:t>
            </a:r>
          </a:p>
        </p:txBody>
      </p:sp>
      <p:pic>
        <p:nvPicPr>
          <p:cNvPr id="45" name="Picture 44">
            <a:extLst>
              <a:ext uri="{FF2B5EF4-FFF2-40B4-BE49-F238E27FC236}">
                <a16:creationId xmlns:a16="http://schemas.microsoft.com/office/drawing/2014/main" id="{C29E45C3-2C80-F322-1D7A-9EBD2467F03A}"/>
              </a:ext>
            </a:extLst>
          </p:cNvPr>
          <p:cNvPicPr>
            <a:picLocks noChangeAspect="1"/>
          </p:cNvPicPr>
          <p:nvPr/>
        </p:nvPicPr>
        <p:blipFill>
          <a:blip r:embed="rId3"/>
          <a:srcRect l="19931" t="-35" r="44694" b="35"/>
          <a:stretch/>
        </p:blipFill>
        <p:spPr>
          <a:xfrm>
            <a:off x="8620672" y="2054490"/>
            <a:ext cx="4181211" cy="8229600"/>
          </a:xfrm>
          <a:prstGeom prst="rect">
            <a:avLst/>
          </a:prstGeom>
        </p:spPr>
      </p:pic>
      <p:pic>
        <p:nvPicPr>
          <p:cNvPr id="48" name="Picture 47">
            <a:extLst>
              <a:ext uri="{FF2B5EF4-FFF2-40B4-BE49-F238E27FC236}">
                <a16:creationId xmlns:a16="http://schemas.microsoft.com/office/drawing/2014/main" id="{880E2AC8-1B6C-D780-B762-E9CEC2E8EF6B}"/>
              </a:ext>
            </a:extLst>
          </p:cNvPr>
          <p:cNvPicPr>
            <a:picLocks noChangeAspect="1"/>
          </p:cNvPicPr>
          <p:nvPr/>
        </p:nvPicPr>
        <p:blipFill>
          <a:blip r:embed="rId4"/>
          <a:srcRect l="20258" t="-1388" r="50806" b="1388"/>
          <a:stretch/>
        </p:blipFill>
        <p:spPr>
          <a:xfrm>
            <a:off x="13078088" y="1028550"/>
            <a:ext cx="4181211" cy="8229599"/>
          </a:xfrm>
          <a:prstGeom prst="rect">
            <a:avLst/>
          </a:prstGeom>
        </p:spPr>
      </p:pic>
      <p:sp>
        <p:nvSpPr>
          <p:cNvPr id="50" name="Footer Placeholder 49">
            <a:extLst>
              <a:ext uri="{FF2B5EF4-FFF2-40B4-BE49-F238E27FC236}">
                <a16:creationId xmlns:a16="http://schemas.microsoft.com/office/drawing/2014/main" id="{310D9884-ECC6-BA8A-0032-8F41BB36072C}"/>
              </a:ext>
            </a:extLst>
          </p:cNvPr>
          <p:cNvSpPr>
            <a:spLocks noGrp="1"/>
          </p:cNvSpPr>
          <p:nvPr>
            <p:ph type="ftr" sz="quarter" idx="11"/>
          </p:nvPr>
        </p:nvSpPr>
        <p:spPr>
          <a:xfrm>
            <a:off x="2625725" y="6086940"/>
            <a:ext cx="2895600" cy="365125"/>
          </a:xfrm>
        </p:spPr>
        <p:txBody>
          <a:bodyPr/>
          <a:lstStyle/>
          <a:p>
            <a:r>
              <a:rPr lang="en-US"/>
              <a:t>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FB6D5620FA9042B349878CFB321004" ma:contentTypeVersion="12" ma:contentTypeDescription="Create a new document." ma:contentTypeScope="" ma:versionID="53d43e7d27265684056fa194acb14e22">
  <xsd:schema xmlns:xsd="http://www.w3.org/2001/XMLSchema" xmlns:xs="http://www.w3.org/2001/XMLSchema" xmlns:p="http://schemas.microsoft.com/office/2006/metadata/properties" xmlns:ns2="8895408b-56e1-4465-94bb-a56e29325601" xmlns:ns3="da125db4-7bda-44af-8331-5ea6580a8dcb" targetNamespace="http://schemas.microsoft.com/office/2006/metadata/properties" ma:root="true" ma:fieldsID="d5edea73b3f93366104901388206f592" ns2:_="" ns3:_="">
    <xsd:import namespace="8895408b-56e1-4465-94bb-a56e29325601"/>
    <xsd:import namespace="da125db4-7bda-44af-8331-5ea6580a8dc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5408b-56e1-4465-94bb-a56e293256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23502f7-579a-48db-8ab9-c5128d7e932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125db4-7bda-44af-8331-5ea6580a8dc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60036f9-280e-4d87-b095-7d2fca973027}" ma:internalName="TaxCatchAll" ma:showField="CatchAllData" ma:web="da125db4-7bda-44af-8331-5ea6580a8d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95408b-56e1-4465-94bb-a56e29325601">
      <Terms xmlns="http://schemas.microsoft.com/office/infopath/2007/PartnerControls"/>
    </lcf76f155ced4ddcb4097134ff3c332f>
    <TaxCatchAll xmlns="da125db4-7bda-44af-8331-5ea6580a8dcb" xsi:nil="true"/>
  </documentManagement>
</p:properties>
</file>

<file path=customXml/itemProps1.xml><?xml version="1.0" encoding="utf-8"?>
<ds:datastoreItem xmlns:ds="http://schemas.openxmlformats.org/officeDocument/2006/customXml" ds:itemID="{6A9EF49A-E035-49F4-BEE2-78CCE81AC307}">
  <ds:schemaRefs>
    <ds:schemaRef ds:uri="8895408b-56e1-4465-94bb-a56e29325601"/>
    <ds:schemaRef ds:uri="da125db4-7bda-44af-8331-5ea6580a8d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336B5E-BE7C-4771-8FCF-7B3BB0C4CD6B}">
  <ds:schemaRefs>
    <ds:schemaRef ds:uri="http://schemas.microsoft.com/sharepoint/v3/contenttype/forms"/>
  </ds:schemaRefs>
</ds:datastoreItem>
</file>

<file path=customXml/itemProps3.xml><?xml version="1.0" encoding="utf-8"?>
<ds:datastoreItem xmlns:ds="http://schemas.openxmlformats.org/officeDocument/2006/customXml" ds:itemID="{C7B1C3E8-37BA-40F1-A9B4-4A17BE68B7B5}">
  <ds:schemaRefs>
    <ds:schemaRef ds:uri="8895408b-56e1-4465-94bb-a56e29325601"/>
    <ds:schemaRef ds:uri="da125db4-7bda-44af-8331-5ea6580a8dc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TotalTime>
  <Words>3081</Words>
  <Application>Microsoft Office PowerPoint</Application>
  <PresentationFormat>Custom</PresentationFormat>
  <Paragraphs>346</Paragraphs>
  <Slides>15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Open Sans</vt:lpstr>
      <vt:lpstr>Arial</vt:lpstr>
      <vt:lpstr>Open Sans Bold</vt:lpstr>
      <vt:lpstr>Calibri</vt:lpstr>
      <vt:lpstr>Aptos</vt:lpstr>
      <vt:lpstr>Open Sans Bold Italics</vt:lpstr>
      <vt:lpstr>Times New Roman</vt:lpstr>
      <vt:lpstr>Open Sans Italics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Nature-Sensitive Designs for Open Space &amp; Housing</dc:title>
  <cp:lastModifiedBy>Michelle Tinger</cp:lastModifiedBy>
  <cp:revision>1</cp:revision>
  <dcterms:created xsi:type="dcterms:W3CDTF">2006-08-16T00:00:00Z</dcterms:created>
  <dcterms:modified xsi:type="dcterms:W3CDTF">2025-06-12T17:42:19Z</dcterms:modified>
  <dc:identifier>DAGoNlhCYxE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0x01010022FB6D5620FA9042B349878CFB321004</vt:lpwstr>
  </property>
  <property fmtid="{D5CDD505-2E9C-101B-9397-08002B2CF9AE}" pid="3" name="MediaServiceImageTags">
    <vt:lpwstr/>
  </property>
</Properties>
</file>